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4"/>
  </p:sldMasterIdLst>
  <p:notesMasterIdLst>
    <p:notesMasterId r:id="rId25"/>
  </p:notesMasterIdLst>
  <p:sldIdLst>
    <p:sldId id="256" r:id="rId5"/>
    <p:sldId id="302" r:id="rId6"/>
    <p:sldId id="299" r:id="rId7"/>
    <p:sldId id="257" r:id="rId8"/>
    <p:sldId id="258" r:id="rId9"/>
    <p:sldId id="259" r:id="rId10"/>
    <p:sldId id="300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98" r:id="rId21"/>
    <p:sldId id="297" r:id="rId22"/>
    <p:sldId id="296" r:id="rId23"/>
    <p:sldId id="301" r:id="rId24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6"/>
    </p:embeddedFont>
    <p:embeddedFont>
      <p:font typeface="Josefin Slab Thin" pitchFamily="2" charset="0"/>
      <p:regular r:id="rId27"/>
      <p:bold r:id="rId28"/>
      <p:italic r:id="rId29"/>
      <p:boldItalic r:id="rId30"/>
    </p:embeddedFont>
    <p:embeddedFont>
      <p:font typeface="Lato" panose="020F0502020204030203" pitchFamily="34" charset="0"/>
      <p:regular r:id="rId31"/>
      <p:bold r:id="rId32"/>
    </p:embeddedFont>
    <p:embeddedFont>
      <p:font typeface="Montserrat" panose="02000505000000020004" pitchFamily="2" charset="0"/>
      <p:regular r:id="rId33"/>
      <p:bold r:id="rId34"/>
      <p:italic r:id="rId35"/>
      <p:boldItalic r:id="rId36"/>
    </p:embeddedFont>
    <p:embeddedFont>
      <p:font typeface="Raleway" pitchFamily="2" charset="0"/>
      <p:regular r:id="rId37"/>
      <p:bold r:id="rId38"/>
      <p:italic r:id="rId39"/>
      <p:boldItalic r:id="rId40"/>
    </p:embeddedFont>
    <p:embeddedFont>
      <p:font typeface="Source Sans Pro" panose="020B0503030403020204" pitchFamily="3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7B9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896EE0-BFE9-4BFE-94CA-0CFFB56AEEF7}" v="34" dt="2025-07-18T17:48:15.0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247" autoAdjust="0"/>
  </p:normalViewPr>
  <p:slideViewPr>
    <p:cSldViewPr snapToGrid="0">
      <p:cViewPr varScale="1">
        <p:scale>
          <a:sx n="137" d="100"/>
          <a:sy n="137" d="100"/>
        </p:scale>
        <p:origin x="864" y="-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17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4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font" Target="fonts/font1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lley, Todd W" userId="d27d4cb4-89b9-4445-97de-d6d70d6b1c5d" providerId="ADAL" clId="{0A896EE0-BFE9-4BFE-94CA-0CFFB56AEEF7}"/>
    <pc:docChg chg="undo custSel addSld delSld modSld sldOrd">
      <pc:chgData name="Kelley, Todd W" userId="d27d4cb4-89b9-4445-97de-d6d70d6b1c5d" providerId="ADAL" clId="{0A896EE0-BFE9-4BFE-94CA-0CFFB56AEEF7}" dt="2025-07-18T17:52:47.898" v="1631" actId="20577"/>
      <pc:docMkLst>
        <pc:docMk/>
      </pc:docMkLst>
      <pc:sldChg chg="modNotesTx">
        <pc:chgData name="Kelley, Todd W" userId="d27d4cb4-89b9-4445-97de-d6d70d6b1c5d" providerId="ADAL" clId="{0A896EE0-BFE9-4BFE-94CA-0CFFB56AEEF7}" dt="2025-07-16T19:28:01.715" v="0" actId="6549"/>
        <pc:sldMkLst>
          <pc:docMk/>
          <pc:sldMk cId="0" sldId="256"/>
        </pc:sldMkLst>
      </pc:sldChg>
      <pc:sldChg chg="modSp mod">
        <pc:chgData name="Kelley, Todd W" userId="d27d4cb4-89b9-4445-97de-d6d70d6b1c5d" providerId="ADAL" clId="{0A896EE0-BFE9-4BFE-94CA-0CFFB56AEEF7}" dt="2025-07-16T20:49:34.393" v="2" actId="20577"/>
        <pc:sldMkLst>
          <pc:docMk/>
          <pc:sldMk cId="0" sldId="257"/>
        </pc:sldMkLst>
        <pc:spChg chg="mod">
          <ac:chgData name="Kelley, Todd W" userId="d27d4cb4-89b9-4445-97de-d6d70d6b1c5d" providerId="ADAL" clId="{0A896EE0-BFE9-4BFE-94CA-0CFFB56AEEF7}" dt="2025-07-16T20:49:34.393" v="2" actId="20577"/>
          <ac:spMkLst>
            <pc:docMk/>
            <pc:sldMk cId="0" sldId="257"/>
            <ac:spMk id="867" creationId="{00000000-0000-0000-0000-000000000000}"/>
          </ac:spMkLst>
        </pc:spChg>
      </pc:sldChg>
      <pc:sldChg chg="modSp mod">
        <pc:chgData name="Kelley, Todd W" userId="d27d4cb4-89b9-4445-97de-d6d70d6b1c5d" providerId="ADAL" clId="{0A896EE0-BFE9-4BFE-94CA-0CFFB56AEEF7}" dt="2025-07-16T20:51:08.473" v="109" actId="207"/>
        <pc:sldMkLst>
          <pc:docMk/>
          <pc:sldMk cId="0" sldId="259"/>
        </pc:sldMkLst>
        <pc:spChg chg="mod">
          <ac:chgData name="Kelley, Todd W" userId="d27d4cb4-89b9-4445-97de-d6d70d6b1c5d" providerId="ADAL" clId="{0A896EE0-BFE9-4BFE-94CA-0CFFB56AEEF7}" dt="2025-07-16T20:51:08.473" v="109" actId="207"/>
          <ac:spMkLst>
            <pc:docMk/>
            <pc:sldMk cId="0" sldId="259"/>
            <ac:spMk id="880" creationId="{00000000-0000-0000-0000-000000000000}"/>
          </ac:spMkLst>
        </pc:spChg>
      </pc:sldChg>
      <pc:sldChg chg="addSp delSp modSp mod">
        <pc:chgData name="Kelley, Todd W" userId="d27d4cb4-89b9-4445-97de-d6d70d6b1c5d" providerId="ADAL" clId="{0A896EE0-BFE9-4BFE-94CA-0CFFB56AEEF7}" dt="2025-07-17T20:56:52.992" v="693" actId="20577"/>
        <pc:sldMkLst>
          <pc:docMk/>
          <pc:sldMk cId="0" sldId="260"/>
        </pc:sldMkLst>
        <pc:spChg chg="mod">
          <ac:chgData name="Kelley, Todd W" userId="d27d4cb4-89b9-4445-97de-d6d70d6b1c5d" providerId="ADAL" clId="{0A896EE0-BFE9-4BFE-94CA-0CFFB56AEEF7}" dt="2025-07-17T20:56:52.992" v="693" actId="20577"/>
          <ac:spMkLst>
            <pc:docMk/>
            <pc:sldMk cId="0" sldId="260"/>
            <ac:spMk id="885" creationId="{00000000-0000-0000-0000-000000000000}"/>
          </ac:spMkLst>
        </pc:spChg>
        <pc:spChg chg="mod">
          <ac:chgData name="Kelley, Todd W" userId="d27d4cb4-89b9-4445-97de-d6d70d6b1c5d" providerId="ADAL" clId="{0A896EE0-BFE9-4BFE-94CA-0CFFB56AEEF7}" dt="2025-07-17T20:56:30.107" v="619" actId="1076"/>
          <ac:spMkLst>
            <pc:docMk/>
            <pc:sldMk cId="0" sldId="260"/>
            <ac:spMk id="886" creationId="{00000000-0000-0000-0000-000000000000}"/>
          </ac:spMkLst>
        </pc:spChg>
        <pc:picChg chg="add del mod">
          <ac:chgData name="Kelley, Todd W" userId="d27d4cb4-89b9-4445-97de-d6d70d6b1c5d" providerId="ADAL" clId="{0A896EE0-BFE9-4BFE-94CA-0CFFB56AEEF7}" dt="2025-07-17T18:08:31.231" v="164" actId="478"/>
          <ac:picMkLst>
            <pc:docMk/>
            <pc:sldMk cId="0" sldId="260"/>
            <ac:picMk id="3" creationId="{4E93CF27-3933-ADEC-8026-3F2BB063AA30}"/>
          </ac:picMkLst>
        </pc:picChg>
        <pc:picChg chg="add del mod">
          <ac:chgData name="Kelley, Todd W" userId="d27d4cb4-89b9-4445-97de-d6d70d6b1c5d" providerId="ADAL" clId="{0A896EE0-BFE9-4BFE-94CA-0CFFB56AEEF7}" dt="2025-07-17T18:33:05.811" v="558" actId="478"/>
          <ac:picMkLst>
            <pc:docMk/>
            <pc:sldMk cId="0" sldId="260"/>
            <ac:picMk id="5" creationId="{D5B9E2AB-83A4-D364-1813-5D0E0D9F268F}"/>
          </ac:picMkLst>
        </pc:picChg>
        <pc:picChg chg="add del mod">
          <ac:chgData name="Kelley, Todd W" userId="d27d4cb4-89b9-4445-97de-d6d70d6b1c5d" providerId="ADAL" clId="{0A896EE0-BFE9-4BFE-94CA-0CFFB56AEEF7}" dt="2025-07-17T20:56:25.513" v="618" actId="478"/>
          <ac:picMkLst>
            <pc:docMk/>
            <pc:sldMk cId="0" sldId="260"/>
            <ac:picMk id="7" creationId="{58FD986F-7A48-EE72-4290-B0FB93EE7548}"/>
          </ac:picMkLst>
        </pc:picChg>
        <pc:picChg chg="add mod">
          <ac:chgData name="Kelley, Todd W" userId="d27d4cb4-89b9-4445-97de-d6d70d6b1c5d" providerId="ADAL" clId="{0A896EE0-BFE9-4BFE-94CA-0CFFB56AEEF7}" dt="2025-07-17T20:56:44.440" v="689" actId="1038"/>
          <ac:picMkLst>
            <pc:docMk/>
            <pc:sldMk cId="0" sldId="260"/>
            <ac:picMk id="9" creationId="{3B0AE5E5-8178-AC01-71CA-DDFE3BC3BFDC}"/>
          </ac:picMkLst>
        </pc:picChg>
        <pc:picChg chg="del">
          <ac:chgData name="Kelley, Todd W" userId="d27d4cb4-89b9-4445-97de-d6d70d6b1c5d" providerId="ADAL" clId="{0A896EE0-BFE9-4BFE-94CA-0CFFB56AEEF7}" dt="2025-07-17T18:05:31.054" v="116" actId="478"/>
          <ac:picMkLst>
            <pc:docMk/>
            <pc:sldMk cId="0" sldId="260"/>
            <ac:picMk id="887" creationId="{00000000-0000-0000-0000-000000000000}"/>
          </ac:picMkLst>
        </pc:picChg>
      </pc:sldChg>
      <pc:sldChg chg="addSp delSp modSp mod">
        <pc:chgData name="Kelley, Todd W" userId="d27d4cb4-89b9-4445-97de-d6d70d6b1c5d" providerId="ADAL" clId="{0A896EE0-BFE9-4BFE-94CA-0CFFB56AEEF7}" dt="2025-07-17T18:12:48.014" v="365" actId="20577"/>
        <pc:sldMkLst>
          <pc:docMk/>
          <pc:sldMk cId="0" sldId="261"/>
        </pc:sldMkLst>
        <pc:spChg chg="mod">
          <ac:chgData name="Kelley, Todd W" userId="d27d4cb4-89b9-4445-97de-d6d70d6b1c5d" providerId="ADAL" clId="{0A896EE0-BFE9-4BFE-94CA-0CFFB56AEEF7}" dt="2025-07-16T20:51:40.529" v="115" actId="20577"/>
          <ac:spMkLst>
            <pc:docMk/>
            <pc:sldMk cId="0" sldId="261"/>
            <ac:spMk id="892" creationId="{00000000-0000-0000-0000-000000000000}"/>
          </ac:spMkLst>
        </pc:spChg>
        <pc:spChg chg="mod">
          <ac:chgData name="Kelley, Todd W" userId="d27d4cb4-89b9-4445-97de-d6d70d6b1c5d" providerId="ADAL" clId="{0A896EE0-BFE9-4BFE-94CA-0CFFB56AEEF7}" dt="2025-07-17T18:12:48.014" v="365" actId="20577"/>
          <ac:spMkLst>
            <pc:docMk/>
            <pc:sldMk cId="0" sldId="261"/>
            <ac:spMk id="893" creationId="{00000000-0000-0000-0000-000000000000}"/>
          </ac:spMkLst>
        </pc:spChg>
        <pc:picChg chg="add mod">
          <ac:chgData name="Kelley, Todd W" userId="d27d4cb4-89b9-4445-97de-d6d70d6b1c5d" providerId="ADAL" clId="{0A896EE0-BFE9-4BFE-94CA-0CFFB56AEEF7}" dt="2025-07-17T18:12:24.133" v="345" actId="1076"/>
          <ac:picMkLst>
            <pc:docMk/>
            <pc:sldMk cId="0" sldId="261"/>
            <ac:picMk id="3" creationId="{6E0A9730-1267-406B-C213-7D242F676104}"/>
          </ac:picMkLst>
        </pc:picChg>
        <pc:picChg chg="del">
          <ac:chgData name="Kelley, Todd W" userId="d27d4cb4-89b9-4445-97de-d6d70d6b1c5d" providerId="ADAL" clId="{0A896EE0-BFE9-4BFE-94CA-0CFFB56AEEF7}" dt="2025-07-17T18:12:16.142" v="342" actId="478"/>
          <ac:picMkLst>
            <pc:docMk/>
            <pc:sldMk cId="0" sldId="261"/>
            <ac:picMk id="894" creationId="{00000000-0000-0000-0000-000000000000}"/>
          </ac:picMkLst>
        </pc:picChg>
      </pc:sldChg>
      <pc:sldChg chg="addSp delSp modSp mod">
        <pc:chgData name="Kelley, Todd W" userId="d27d4cb4-89b9-4445-97de-d6d70d6b1c5d" providerId="ADAL" clId="{0A896EE0-BFE9-4BFE-94CA-0CFFB56AEEF7}" dt="2025-07-17T18:19:34.421" v="557" actId="20577"/>
        <pc:sldMkLst>
          <pc:docMk/>
          <pc:sldMk cId="0" sldId="263"/>
        </pc:sldMkLst>
        <pc:spChg chg="mod">
          <ac:chgData name="Kelley, Todd W" userId="d27d4cb4-89b9-4445-97de-d6d70d6b1c5d" providerId="ADAL" clId="{0A896EE0-BFE9-4BFE-94CA-0CFFB56AEEF7}" dt="2025-07-17T18:13:53.606" v="371" actId="20577"/>
          <ac:spMkLst>
            <pc:docMk/>
            <pc:sldMk cId="0" sldId="263"/>
            <ac:spMk id="905" creationId="{00000000-0000-0000-0000-000000000000}"/>
          </ac:spMkLst>
        </pc:spChg>
        <pc:spChg chg="mod">
          <ac:chgData name="Kelley, Todd W" userId="d27d4cb4-89b9-4445-97de-d6d70d6b1c5d" providerId="ADAL" clId="{0A896EE0-BFE9-4BFE-94CA-0CFFB56AEEF7}" dt="2025-07-17T18:19:34.421" v="557" actId="20577"/>
          <ac:spMkLst>
            <pc:docMk/>
            <pc:sldMk cId="0" sldId="263"/>
            <ac:spMk id="906" creationId="{00000000-0000-0000-0000-000000000000}"/>
          </ac:spMkLst>
        </pc:spChg>
        <pc:picChg chg="add mod">
          <ac:chgData name="Kelley, Todd W" userId="d27d4cb4-89b9-4445-97de-d6d70d6b1c5d" providerId="ADAL" clId="{0A896EE0-BFE9-4BFE-94CA-0CFFB56AEEF7}" dt="2025-07-17T18:15:59.080" v="376" actId="14100"/>
          <ac:picMkLst>
            <pc:docMk/>
            <pc:sldMk cId="0" sldId="263"/>
            <ac:picMk id="3" creationId="{DA171466-AF64-603C-1809-64AB912B73F1}"/>
          </ac:picMkLst>
        </pc:picChg>
        <pc:picChg chg="del">
          <ac:chgData name="Kelley, Todd W" userId="d27d4cb4-89b9-4445-97de-d6d70d6b1c5d" providerId="ADAL" clId="{0A896EE0-BFE9-4BFE-94CA-0CFFB56AEEF7}" dt="2025-07-17T18:15:25.317" v="373" actId="478"/>
          <ac:picMkLst>
            <pc:docMk/>
            <pc:sldMk cId="0" sldId="263"/>
            <ac:picMk id="907" creationId="{00000000-0000-0000-0000-000000000000}"/>
          </ac:picMkLst>
        </pc:picChg>
      </pc:sldChg>
      <pc:sldChg chg="addSp delSp modSp mod">
        <pc:chgData name="Kelley, Todd W" userId="d27d4cb4-89b9-4445-97de-d6d70d6b1c5d" providerId="ADAL" clId="{0A896EE0-BFE9-4BFE-94CA-0CFFB56AEEF7}" dt="2025-07-17T20:55:34.330" v="617" actId="1076"/>
        <pc:sldMkLst>
          <pc:docMk/>
          <pc:sldMk cId="0" sldId="266"/>
        </pc:sldMkLst>
        <pc:picChg chg="add del mod">
          <ac:chgData name="Kelley, Todd W" userId="d27d4cb4-89b9-4445-97de-d6d70d6b1c5d" providerId="ADAL" clId="{0A896EE0-BFE9-4BFE-94CA-0CFFB56AEEF7}" dt="2025-07-17T20:55:14.224" v="612" actId="478"/>
          <ac:picMkLst>
            <pc:docMk/>
            <pc:sldMk cId="0" sldId="266"/>
            <ac:picMk id="4" creationId="{A84A3EAF-6B1E-4116-F24A-FCDEB013CF9D}"/>
          </ac:picMkLst>
        </pc:picChg>
        <pc:picChg chg="add mod">
          <ac:chgData name="Kelley, Todd W" userId="d27d4cb4-89b9-4445-97de-d6d70d6b1c5d" providerId="ADAL" clId="{0A896EE0-BFE9-4BFE-94CA-0CFFB56AEEF7}" dt="2025-07-17T20:55:34.330" v="617" actId="1076"/>
          <ac:picMkLst>
            <pc:docMk/>
            <pc:sldMk cId="0" sldId="266"/>
            <ac:picMk id="6" creationId="{60BB6FBD-C1FF-D56D-4090-E07D772F48AE}"/>
          </ac:picMkLst>
        </pc:picChg>
        <pc:picChg chg="del">
          <ac:chgData name="Kelley, Todd W" userId="d27d4cb4-89b9-4445-97de-d6d70d6b1c5d" providerId="ADAL" clId="{0A896EE0-BFE9-4BFE-94CA-0CFFB56AEEF7}" dt="2025-07-17T18:52:24.680" v="565" actId="478"/>
          <ac:picMkLst>
            <pc:docMk/>
            <pc:sldMk cId="0" sldId="266"/>
            <ac:picMk id="924" creationId="{00000000-0000-0000-0000-000000000000}"/>
          </ac:picMkLst>
        </pc:picChg>
        <pc:cxnChg chg="del">
          <ac:chgData name="Kelley, Todd W" userId="d27d4cb4-89b9-4445-97de-d6d70d6b1c5d" providerId="ADAL" clId="{0A896EE0-BFE9-4BFE-94CA-0CFFB56AEEF7}" dt="2025-07-17T20:55:18.192" v="613" actId="478"/>
          <ac:cxnSpMkLst>
            <pc:docMk/>
            <pc:sldMk cId="0" sldId="266"/>
            <ac:cxnSpMk id="3" creationId="{148A9DFE-7D79-4511-9FA8-0CF8367D8E9A}"/>
          </ac:cxnSpMkLst>
        </pc:cxnChg>
        <pc:cxnChg chg="del">
          <ac:chgData name="Kelley, Todd W" userId="d27d4cb4-89b9-4445-97de-d6d70d6b1c5d" providerId="ADAL" clId="{0A896EE0-BFE9-4BFE-94CA-0CFFB56AEEF7}" dt="2025-07-17T20:55:18.192" v="613" actId="478"/>
          <ac:cxnSpMkLst>
            <pc:docMk/>
            <pc:sldMk cId="0" sldId="266"/>
            <ac:cxnSpMk id="9" creationId="{FE5DEB04-1DEB-4A27-A432-87759541C8E9}"/>
          </ac:cxnSpMkLst>
        </pc:cxnChg>
        <pc:cxnChg chg="del">
          <ac:chgData name="Kelley, Todd W" userId="d27d4cb4-89b9-4445-97de-d6d70d6b1c5d" providerId="ADAL" clId="{0A896EE0-BFE9-4BFE-94CA-0CFFB56AEEF7}" dt="2025-07-17T20:55:18.192" v="613" actId="478"/>
          <ac:cxnSpMkLst>
            <pc:docMk/>
            <pc:sldMk cId="0" sldId="266"/>
            <ac:cxnSpMk id="12" creationId="{8B673DD6-A48D-490B-A277-1E70D9F1F0AE}"/>
          </ac:cxnSpMkLst>
        </pc:cxnChg>
        <pc:cxnChg chg="del">
          <ac:chgData name="Kelley, Todd W" userId="d27d4cb4-89b9-4445-97de-d6d70d6b1c5d" providerId="ADAL" clId="{0A896EE0-BFE9-4BFE-94CA-0CFFB56AEEF7}" dt="2025-07-17T20:55:18.192" v="613" actId="478"/>
          <ac:cxnSpMkLst>
            <pc:docMk/>
            <pc:sldMk cId="0" sldId="266"/>
            <ac:cxnSpMk id="17" creationId="{6E53D26A-7D6E-4B04-9BA0-98F2A458C8A9}"/>
          </ac:cxnSpMkLst>
        </pc:cxnChg>
        <pc:cxnChg chg="del">
          <ac:chgData name="Kelley, Todd W" userId="d27d4cb4-89b9-4445-97de-d6d70d6b1c5d" providerId="ADAL" clId="{0A896EE0-BFE9-4BFE-94CA-0CFFB56AEEF7}" dt="2025-07-17T20:55:18.192" v="613" actId="478"/>
          <ac:cxnSpMkLst>
            <pc:docMk/>
            <pc:sldMk cId="0" sldId="266"/>
            <ac:cxnSpMk id="24" creationId="{B3031406-7496-4B29-A118-B7EFC77883D0}"/>
          </ac:cxnSpMkLst>
        </pc:cxnChg>
        <pc:cxnChg chg="del">
          <ac:chgData name="Kelley, Todd W" userId="d27d4cb4-89b9-4445-97de-d6d70d6b1c5d" providerId="ADAL" clId="{0A896EE0-BFE9-4BFE-94CA-0CFFB56AEEF7}" dt="2025-07-17T20:55:18.192" v="613" actId="478"/>
          <ac:cxnSpMkLst>
            <pc:docMk/>
            <pc:sldMk cId="0" sldId="266"/>
            <ac:cxnSpMk id="28" creationId="{4BE128FD-7FAD-47BE-915D-08200633E124}"/>
          </ac:cxnSpMkLst>
        </pc:cxnChg>
        <pc:cxnChg chg="del">
          <ac:chgData name="Kelley, Todd W" userId="d27d4cb4-89b9-4445-97de-d6d70d6b1c5d" providerId="ADAL" clId="{0A896EE0-BFE9-4BFE-94CA-0CFFB56AEEF7}" dt="2025-07-17T20:55:18.192" v="613" actId="478"/>
          <ac:cxnSpMkLst>
            <pc:docMk/>
            <pc:sldMk cId="0" sldId="266"/>
            <ac:cxnSpMk id="30" creationId="{590C4900-3D81-43E0-A388-B0DA4D43D1AA}"/>
          </ac:cxnSpMkLst>
        </pc:cxnChg>
      </pc:sldChg>
      <pc:sldChg chg="modSp del mod">
        <pc:chgData name="Kelley, Todd W" userId="d27d4cb4-89b9-4445-97de-d6d70d6b1c5d" providerId="ADAL" clId="{0A896EE0-BFE9-4BFE-94CA-0CFFB56AEEF7}" dt="2025-07-18T17:48:17.223" v="1559" actId="47"/>
        <pc:sldMkLst>
          <pc:docMk/>
          <pc:sldMk cId="86687579" sldId="295"/>
        </pc:sldMkLst>
        <pc:spChg chg="mod">
          <ac:chgData name="Kelley, Todd W" userId="d27d4cb4-89b9-4445-97de-d6d70d6b1c5d" providerId="ADAL" clId="{0A896EE0-BFE9-4BFE-94CA-0CFFB56AEEF7}" dt="2025-07-18T17:47:52.145" v="1557" actId="20577"/>
          <ac:spMkLst>
            <pc:docMk/>
            <pc:sldMk cId="86687579" sldId="295"/>
            <ac:spMk id="7" creationId="{613D3C9A-8239-42D6-B021-1869D97AC86F}"/>
          </ac:spMkLst>
        </pc:spChg>
      </pc:sldChg>
      <pc:sldChg chg="modSp mod">
        <pc:chgData name="Kelley, Todd W" userId="d27d4cb4-89b9-4445-97de-d6d70d6b1c5d" providerId="ADAL" clId="{0A896EE0-BFE9-4BFE-94CA-0CFFB56AEEF7}" dt="2025-07-18T17:46:58.907" v="1535" actId="20577"/>
        <pc:sldMkLst>
          <pc:docMk/>
          <pc:sldMk cId="0" sldId="296"/>
        </pc:sldMkLst>
        <pc:spChg chg="mod">
          <ac:chgData name="Kelley, Todd W" userId="d27d4cb4-89b9-4445-97de-d6d70d6b1c5d" providerId="ADAL" clId="{0A896EE0-BFE9-4BFE-94CA-0CFFB56AEEF7}" dt="2025-07-18T17:45:38.023" v="1410" actId="1076"/>
          <ac:spMkLst>
            <pc:docMk/>
            <pc:sldMk cId="0" sldId="296"/>
            <ac:spMk id="1027" creationId="{00000000-0000-0000-0000-000000000000}"/>
          </ac:spMkLst>
        </pc:spChg>
        <pc:spChg chg="mod">
          <ac:chgData name="Kelley, Todd W" userId="d27d4cb4-89b9-4445-97de-d6d70d6b1c5d" providerId="ADAL" clId="{0A896EE0-BFE9-4BFE-94CA-0CFFB56AEEF7}" dt="2025-07-18T17:46:58.907" v="1535" actId="20577"/>
          <ac:spMkLst>
            <pc:docMk/>
            <pc:sldMk cId="0" sldId="296"/>
            <ac:spMk id="1028" creationId="{00000000-0000-0000-0000-000000000000}"/>
          </ac:spMkLst>
        </pc:spChg>
      </pc:sldChg>
      <pc:sldChg chg="addSp delSp modSp mod">
        <pc:chgData name="Kelley, Todd W" userId="d27d4cb4-89b9-4445-97de-d6d70d6b1c5d" providerId="ADAL" clId="{0A896EE0-BFE9-4BFE-94CA-0CFFB56AEEF7}" dt="2025-07-18T17:52:47.898" v="1631" actId="20577"/>
        <pc:sldMkLst>
          <pc:docMk/>
          <pc:sldMk cId="1975573556" sldId="297"/>
        </pc:sldMkLst>
        <pc:spChg chg="del">
          <ac:chgData name="Kelley, Todd W" userId="d27d4cb4-89b9-4445-97de-d6d70d6b1c5d" providerId="ADAL" clId="{0A896EE0-BFE9-4BFE-94CA-0CFFB56AEEF7}" dt="2025-07-17T19:51:07.709" v="577" actId="478"/>
          <ac:spMkLst>
            <pc:docMk/>
            <pc:sldMk cId="1975573556" sldId="297"/>
            <ac:spMk id="2" creationId="{48ECDEB7-DB69-4C62-9738-94EDEC820422}"/>
          </ac:spMkLst>
        </pc:spChg>
        <pc:spChg chg="del mod">
          <ac:chgData name="Kelley, Todd W" userId="d27d4cb4-89b9-4445-97de-d6d70d6b1c5d" providerId="ADAL" clId="{0A896EE0-BFE9-4BFE-94CA-0CFFB56AEEF7}" dt="2025-07-17T19:50:58.385" v="572" actId="478"/>
          <ac:spMkLst>
            <pc:docMk/>
            <pc:sldMk cId="1975573556" sldId="297"/>
            <ac:spMk id="13" creationId="{BFED39FE-7EB1-4252-BAB1-5AC61CE1C8CA}"/>
          </ac:spMkLst>
        </pc:spChg>
        <pc:spChg chg="del">
          <ac:chgData name="Kelley, Todd W" userId="d27d4cb4-89b9-4445-97de-d6d70d6b1c5d" providerId="ADAL" clId="{0A896EE0-BFE9-4BFE-94CA-0CFFB56AEEF7}" dt="2025-07-17T19:51:07.709" v="577" actId="478"/>
          <ac:spMkLst>
            <pc:docMk/>
            <pc:sldMk cId="1975573556" sldId="297"/>
            <ac:spMk id="14" creationId="{F3D9C7B9-9F11-4F2F-8C24-3D908D30D8A5}"/>
          </ac:spMkLst>
        </pc:spChg>
        <pc:spChg chg="del">
          <ac:chgData name="Kelley, Todd W" userId="d27d4cb4-89b9-4445-97de-d6d70d6b1c5d" providerId="ADAL" clId="{0A896EE0-BFE9-4BFE-94CA-0CFFB56AEEF7}" dt="2025-07-17T19:51:07.709" v="577" actId="478"/>
          <ac:spMkLst>
            <pc:docMk/>
            <pc:sldMk cId="1975573556" sldId="297"/>
            <ac:spMk id="15" creationId="{D9D51ECB-6A8D-47F8-9F2D-ADEA49615703}"/>
          </ac:spMkLst>
        </pc:spChg>
        <pc:spChg chg="del">
          <ac:chgData name="Kelley, Todd W" userId="d27d4cb4-89b9-4445-97de-d6d70d6b1c5d" providerId="ADAL" clId="{0A896EE0-BFE9-4BFE-94CA-0CFFB56AEEF7}" dt="2025-07-17T19:51:07.709" v="577" actId="478"/>
          <ac:spMkLst>
            <pc:docMk/>
            <pc:sldMk cId="1975573556" sldId="297"/>
            <ac:spMk id="16" creationId="{20D5368A-B4F7-4C62-8F59-101818E59ED1}"/>
          </ac:spMkLst>
        </pc:spChg>
        <pc:spChg chg="del">
          <ac:chgData name="Kelley, Todd W" userId="d27d4cb4-89b9-4445-97de-d6d70d6b1c5d" providerId="ADAL" clId="{0A896EE0-BFE9-4BFE-94CA-0CFFB56AEEF7}" dt="2025-07-17T19:51:07.709" v="577" actId="478"/>
          <ac:spMkLst>
            <pc:docMk/>
            <pc:sldMk cId="1975573556" sldId="297"/>
            <ac:spMk id="18" creationId="{056B8575-1762-4B6C-BD04-661DB9296E18}"/>
          </ac:spMkLst>
        </pc:spChg>
        <pc:spChg chg="mod">
          <ac:chgData name="Kelley, Todd W" userId="d27d4cb4-89b9-4445-97de-d6d70d6b1c5d" providerId="ADAL" clId="{0A896EE0-BFE9-4BFE-94CA-0CFFB56AEEF7}" dt="2025-07-18T17:52:47.898" v="1631" actId="20577"/>
          <ac:spMkLst>
            <pc:docMk/>
            <pc:sldMk cId="1975573556" sldId="297"/>
            <ac:spMk id="36" creationId="{1B4AF78E-1CB7-462B-AF19-FD28653C7BB5}"/>
          </ac:spMkLst>
        </pc:spChg>
        <pc:spChg chg="mod ord">
          <ac:chgData name="Kelley, Todd W" userId="d27d4cb4-89b9-4445-97de-d6d70d6b1c5d" providerId="ADAL" clId="{0A896EE0-BFE9-4BFE-94CA-0CFFB56AEEF7}" dt="2025-07-18T17:52:08.073" v="1621" actId="20577"/>
          <ac:spMkLst>
            <pc:docMk/>
            <pc:sldMk cId="1975573556" sldId="297"/>
            <ac:spMk id="57" creationId="{539B86D3-8B54-43A5-AFBB-F7920EDB82A3}"/>
          </ac:spMkLst>
        </pc:spChg>
        <pc:picChg chg="add del mod">
          <ac:chgData name="Kelley, Todd W" userId="d27d4cb4-89b9-4445-97de-d6d70d6b1c5d" providerId="ADAL" clId="{0A896EE0-BFE9-4BFE-94CA-0CFFB56AEEF7}" dt="2025-07-17T20:01:32.450" v="598" actId="478"/>
          <ac:picMkLst>
            <pc:docMk/>
            <pc:sldMk cId="1975573556" sldId="297"/>
            <ac:picMk id="4" creationId="{C3527B80-E631-BCB1-F0AD-10E6FCF338AE}"/>
          </ac:picMkLst>
        </pc:picChg>
        <pc:picChg chg="add del mod ord">
          <ac:chgData name="Kelley, Todd W" userId="d27d4cb4-89b9-4445-97de-d6d70d6b1c5d" providerId="ADAL" clId="{0A896EE0-BFE9-4BFE-94CA-0CFFB56AEEF7}" dt="2025-07-17T20:02:37.186" v="606" actId="478"/>
          <ac:picMkLst>
            <pc:docMk/>
            <pc:sldMk cId="1975573556" sldId="297"/>
            <ac:picMk id="9" creationId="{84B69871-5E75-5C76-0EFC-CA82CC70CCC5}"/>
          </ac:picMkLst>
        </pc:picChg>
        <pc:picChg chg="add mod ord">
          <ac:chgData name="Kelley, Todd W" userId="d27d4cb4-89b9-4445-97de-d6d70d6b1c5d" providerId="ADAL" clId="{0A896EE0-BFE9-4BFE-94CA-0CFFB56AEEF7}" dt="2025-07-17T20:02:47.751" v="611" actId="167"/>
          <ac:picMkLst>
            <pc:docMk/>
            <pc:sldMk cId="1975573556" sldId="297"/>
            <ac:picMk id="11" creationId="{FD86B65C-7727-9DA0-80EF-738C7563DFCA}"/>
          </ac:picMkLst>
        </pc:picChg>
        <pc:picChg chg="del">
          <ac:chgData name="Kelley, Todd W" userId="d27d4cb4-89b9-4445-97de-d6d70d6b1c5d" providerId="ADAL" clId="{0A896EE0-BFE9-4BFE-94CA-0CFFB56AEEF7}" dt="2025-07-17T19:51:04.565" v="576" actId="478"/>
          <ac:picMkLst>
            <pc:docMk/>
            <pc:sldMk cId="1975573556" sldId="297"/>
            <ac:picMk id="924" creationId="{00000000-0000-0000-0000-000000000000}"/>
          </ac:picMkLst>
        </pc:picChg>
        <pc:picChg chg="del">
          <ac:chgData name="Kelley, Todd W" userId="d27d4cb4-89b9-4445-97de-d6d70d6b1c5d" providerId="ADAL" clId="{0A896EE0-BFE9-4BFE-94CA-0CFFB56AEEF7}" dt="2025-07-17T19:51:00.213" v="573" actId="478"/>
          <ac:picMkLst>
            <pc:docMk/>
            <pc:sldMk cId="1975573556" sldId="297"/>
            <ac:picMk id="1028" creationId="{57DCE97C-9E63-4C01-B444-6E70B73530DB}"/>
          </ac:picMkLst>
        </pc:picChg>
        <pc:cxnChg chg="del">
          <ac:chgData name="Kelley, Todd W" userId="d27d4cb4-89b9-4445-97de-d6d70d6b1c5d" providerId="ADAL" clId="{0A896EE0-BFE9-4BFE-94CA-0CFFB56AEEF7}" dt="2025-07-17T19:51:07.709" v="577" actId="478"/>
          <ac:cxnSpMkLst>
            <pc:docMk/>
            <pc:sldMk cId="1975573556" sldId="297"/>
            <ac:cxnSpMk id="5" creationId="{B0C90731-D2BE-40F5-88E7-F409E225C705}"/>
          </ac:cxnSpMkLst>
        </pc:cxnChg>
        <pc:cxnChg chg="del">
          <ac:chgData name="Kelley, Todd W" userId="d27d4cb4-89b9-4445-97de-d6d70d6b1c5d" providerId="ADAL" clId="{0A896EE0-BFE9-4BFE-94CA-0CFFB56AEEF7}" dt="2025-07-17T19:51:07.709" v="577" actId="478"/>
          <ac:cxnSpMkLst>
            <pc:docMk/>
            <pc:sldMk cId="1975573556" sldId="297"/>
            <ac:cxnSpMk id="25" creationId="{0C5F810E-6D6A-4CF0-A181-1FD35B5DBCD1}"/>
          </ac:cxnSpMkLst>
        </pc:cxnChg>
        <pc:cxnChg chg="del">
          <ac:chgData name="Kelley, Todd W" userId="d27d4cb4-89b9-4445-97de-d6d70d6b1c5d" providerId="ADAL" clId="{0A896EE0-BFE9-4BFE-94CA-0CFFB56AEEF7}" dt="2025-07-17T19:51:07.709" v="577" actId="478"/>
          <ac:cxnSpMkLst>
            <pc:docMk/>
            <pc:sldMk cId="1975573556" sldId="297"/>
            <ac:cxnSpMk id="31" creationId="{4B18ABF9-4C96-47DA-B804-A75719291232}"/>
          </ac:cxnSpMkLst>
        </pc:cxnChg>
        <pc:cxnChg chg="del">
          <ac:chgData name="Kelley, Todd W" userId="d27d4cb4-89b9-4445-97de-d6d70d6b1c5d" providerId="ADAL" clId="{0A896EE0-BFE9-4BFE-94CA-0CFFB56AEEF7}" dt="2025-07-17T19:51:07.709" v="577" actId="478"/>
          <ac:cxnSpMkLst>
            <pc:docMk/>
            <pc:sldMk cId="1975573556" sldId="297"/>
            <ac:cxnSpMk id="39" creationId="{6E885125-4498-4104-89CC-FABCFC338D03}"/>
          </ac:cxnSpMkLst>
        </pc:cxnChg>
        <pc:cxnChg chg="del">
          <ac:chgData name="Kelley, Todd W" userId="d27d4cb4-89b9-4445-97de-d6d70d6b1c5d" providerId="ADAL" clId="{0A896EE0-BFE9-4BFE-94CA-0CFFB56AEEF7}" dt="2025-07-17T19:51:03.756" v="575" actId="478"/>
          <ac:cxnSpMkLst>
            <pc:docMk/>
            <pc:sldMk cId="1975573556" sldId="297"/>
            <ac:cxnSpMk id="43" creationId="{568A5E02-942F-4104-A441-BB200F763107}"/>
          </ac:cxnSpMkLst>
        </pc:cxnChg>
        <pc:cxnChg chg="del">
          <ac:chgData name="Kelley, Todd W" userId="d27d4cb4-89b9-4445-97de-d6d70d6b1c5d" providerId="ADAL" clId="{0A896EE0-BFE9-4BFE-94CA-0CFFB56AEEF7}" dt="2025-07-17T19:51:07.709" v="577" actId="478"/>
          <ac:cxnSpMkLst>
            <pc:docMk/>
            <pc:sldMk cId="1975573556" sldId="297"/>
            <ac:cxnSpMk id="51" creationId="{BF1D8488-38D1-4A95-B639-BF3F2DA50D75}"/>
          </ac:cxnSpMkLst>
        </pc:cxnChg>
        <pc:cxnChg chg="del">
          <ac:chgData name="Kelley, Todd W" userId="d27d4cb4-89b9-4445-97de-d6d70d6b1c5d" providerId="ADAL" clId="{0A896EE0-BFE9-4BFE-94CA-0CFFB56AEEF7}" dt="2025-07-17T19:51:02.261" v="574" actId="478"/>
          <ac:cxnSpMkLst>
            <pc:docMk/>
            <pc:sldMk cId="1975573556" sldId="297"/>
            <ac:cxnSpMk id="58" creationId="{C0A65883-F3C0-44AA-B95D-23088883996D}"/>
          </ac:cxnSpMkLst>
        </pc:cxnChg>
        <pc:cxnChg chg="mod ord">
          <ac:chgData name="Kelley, Todd W" userId="d27d4cb4-89b9-4445-97de-d6d70d6b1c5d" providerId="ADAL" clId="{0A896EE0-BFE9-4BFE-94CA-0CFFB56AEEF7}" dt="2025-07-17T19:52:14.147" v="593" actId="14100"/>
          <ac:cxnSpMkLst>
            <pc:docMk/>
            <pc:sldMk cId="1975573556" sldId="297"/>
            <ac:cxnSpMk id="61" creationId="{25F809B7-289F-4459-85E9-F8CEF9F081D7}"/>
          </ac:cxnSpMkLst>
        </pc:cxnChg>
      </pc:sldChg>
      <pc:sldChg chg="addSp delSp modSp add mod">
        <pc:chgData name="Kelley, Todd W" userId="d27d4cb4-89b9-4445-97de-d6d70d6b1c5d" providerId="ADAL" clId="{0A896EE0-BFE9-4BFE-94CA-0CFFB56AEEF7}" dt="2025-07-18T15:49:09.903" v="1400" actId="14100"/>
        <pc:sldMkLst>
          <pc:docMk/>
          <pc:sldMk cId="3026075235" sldId="299"/>
        </pc:sldMkLst>
        <pc:spChg chg="mod">
          <ac:chgData name="Kelley, Todd W" userId="d27d4cb4-89b9-4445-97de-d6d70d6b1c5d" providerId="ADAL" clId="{0A896EE0-BFE9-4BFE-94CA-0CFFB56AEEF7}" dt="2025-07-18T14:02:03.430" v="700" actId="1076"/>
          <ac:spMkLst>
            <pc:docMk/>
            <pc:sldMk cId="3026075235" sldId="299"/>
            <ac:spMk id="2" creationId="{F2A150A8-FD51-4350-7AEF-59E6E3B8AE6E}"/>
          </ac:spMkLst>
        </pc:spChg>
        <pc:spChg chg="del">
          <ac:chgData name="Kelley, Todd W" userId="d27d4cb4-89b9-4445-97de-d6d70d6b1c5d" providerId="ADAL" clId="{0A896EE0-BFE9-4BFE-94CA-0CFFB56AEEF7}" dt="2025-07-18T14:02:11.546" v="702" actId="478"/>
          <ac:spMkLst>
            <pc:docMk/>
            <pc:sldMk cId="3026075235" sldId="299"/>
            <ac:spMk id="4" creationId="{C907F3A6-DBE4-B62A-1FFE-AC31C578A3BB}"/>
          </ac:spMkLst>
        </pc:spChg>
        <pc:spChg chg="add del mod">
          <ac:chgData name="Kelley, Todd W" userId="d27d4cb4-89b9-4445-97de-d6d70d6b1c5d" providerId="ADAL" clId="{0A896EE0-BFE9-4BFE-94CA-0CFFB56AEEF7}" dt="2025-07-18T14:02:15.128" v="703" actId="478"/>
          <ac:spMkLst>
            <pc:docMk/>
            <pc:sldMk cId="3026075235" sldId="299"/>
            <ac:spMk id="5" creationId="{F651B928-7107-AA11-CB6C-D00B51BF0493}"/>
          </ac:spMkLst>
        </pc:spChg>
        <pc:spChg chg="del mod">
          <ac:chgData name="Kelley, Todd W" userId="d27d4cb4-89b9-4445-97de-d6d70d6b1c5d" providerId="ADAL" clId="{0A896EE0-BFE9-4BFE-94CA-0CFFB56AEEF7}" dt="2025-07-18T15:32:19.631" v="918" actId="478"/>
          <ac:spMkLst>
            <pc:docMk/>
            <pc:sldMk cId="3026075235" sldId="299"/>
            <ac:spMk id="7" creationId="{AD03DED3-B41A-9280-2102-D809FD3E19D6}"/>
          </ac:spMkLst>
        </pc:spChg>
        <pc:spChg chg="add mod">
          <ac:chgData name="Kelley, Todd W" userId="d27d4cb4-89b9-4445-97de-d6d70d6b1c5d" providerId="ADAL" clId="{0A896EE0-BFE9-4BFE-94CA-0CFFB56AEEF7}" dt="2025-07-18T15:32:44.638" v="933" actId="1076"/>
          <ac:spMkLst>
            <pc:docMk/>
            <pc:sldMk cId="3026075235" sldId="299"/>
            <ac:spMk id="9" creationId="{94817097-EA6B-ECCF-7521-11011EC8D028}"/>
          </ac:spMkLst>
        </pc:spChg>
        <pc:spChg chg="add mod">
          <ac:chgData name="Kelley, Todd W" userId="d27d4cb4-89b9-4445-97de-d6d70d6b1c5d" providerId="ADAL" clId="{0A896EE0-BFE9-4BFE-94CA-0CFFB56AEEF7}" dt="2025-07-18T15:34:47.573" v="975" actId="20577"/>
          <ac:spMkLst>
            <pc:docMk/>
            <pc:sldMk cId="3026075235" sldId="299"/>
            <ac:spMk id="10" creationId="{FFCA4316-613E-B35D-5C2E-B8FAA9321A0B}"/>
          </ac:spMkLst>
        </pc:spChg>
        <pc:spChg chg="add mod">
          <ac:chgData name="Kelley, Todd W" userId="d27d4cb4-89b9-4445-97de-d6d70d6b1c5d" providerId="ADAL" clId="{0A896EE0-BFE9-4BFE-94CA-0CFFB56AEEF7}" dt="2025-07-18T15:42:06.993" v="1332" actId="1076"/>
          <ac:spMkLst>
            <pc:docMk/>
            <pc:sldMk cId="3026075235" sldId="299"/>
            <ac:spMk id="11" creationId="{39C7D814-BCD7-D01D-EF04-31E9C0FDE0D4}"/>
          </ac:spMkLst>
        </pc:spChg>
        <pc:spChg chg="add mod">
          <ac:chgData name="Kelley, Todd W" userId="d27d4cb4-89b9-4445-97de-d6d70d6b1c5d" providerId="ADAL" clId="{0A896EE0-BFE9-4BFE-94CA-0CFFB56AEEF7}" dt="2025-07-18T15:36:37.923" v="1030" actId="1076"/>
          <ac:spMkLst>
            <pc:docMk/>
            <pc:sldMk cId="3026075235" sldId="299"/>
            <ac:spMk id="12" creationId="{08C98156-4EC4-F12A-6AE3-9971AAAE99C6}"/>
          </ac:spMkLst>
        </pc:spChg>
        <pc:spChg chg="add mod">
          <ac:chgData name="Kelley, Todd W" userId="d27d4cb4-89b9-4445-97de-d6d70d6b1c5d" providerId="ADAL" clId="{0A896EE0-BFE9-4BFE-94CA-0CFFB56AEEF7}" dt="2025-07-18T15:37:03.897" v="1065" actId="1076"/>
          <ac:spMkLst>
            <pc:docMk/>
            <pc:sldMk cId="3026075235" sldId="299"/>
            <ac:spMk id="13" creationId="{8F174F33-9693-3F3E-5202-24DD8685E2D4}"/>
          </ac:spMkLst>
        </pc:spChg>
        <pc:spChg chg="add mod">
          <ac:chgData name="Kelley, Todd W" userId="d27d4cb4-89b9-4445-97de-d6d70d6b1c5d" providerId="ADAL" clId="{0A896EE0-BFE9-4BFE-94CA-0CFFB56AEEF7}" dt="2025-07-18T15:37:51.355" v="1105" actId="1076"/>
          <ac:spMkLst>
            <pc:docMk/>
            <pc:sldMk cId="3026075235" sldId="299"/>
            <ac:spMk id="14" creationId="{F3D578DF-4754-E318-3ECA-84E098D4D5D1}"/>
          </ac:spMkLst>
        </pc:spChg>
        <pc:spChg chg="add mod">
          <ac:chgData name="Kelley, Todd W" userId="d27d4cb4-89b9-4445-97de-d6d70d6b1c5d" providerId="ADAL" clId="{0A896EE0-BFE9-4BFE-94CA-0CFFB56AEEF7}" dt="2025-07-18T15:38:06.182" v="1116" actId="20577"/>
          <ac:spMkLst>
            <pc:docMk/>
            <pc:sldMk cId="3026075235" sldId="299"/>
            <ac:spMk id="15" creationId="{3C64D64E-B603-40C3-6CA0-EB2586F2A58E}"/>
          </ac:spMkLst>
        </pc:spChg>
        <pc:spChg chg="add mod">
          <ac:chgData name="Kelley, Todd W" userId="d27d4cb4-89b9-4445-97de-d6d70d6b1c5d" providerId="ADAL" clId="{0A896EE0-BFE9-4BFE-94CA-0CFFB56AEEF7}" dt="2025-07-18T15:38:13.701" v="1131" actId="20577"/>
          <ac:spMkLst>
            <pc:docMk/>
            <pc:sldMk cId="3026075235" sldId="299"/>
            <ac:spMk id="16" creationId="{AFA665D3-1F81-198C-3958-E08752FB8869}"/>
          </ac:spMkLst>
        </pc:spChg>
        <pc:spChg chg="add mod">
          <ac:chgData name="Kelley, Todd W" userId="d27d4cb4-89b9-4445-97de-d6d70d6b1c5d" providerId="ADAL" clId="{0A896EE0-BFE9-4BFE-94CA-0CFFB56AEEF7}" dt="2025-07-18T15:38:24.165" v="1148" actId="20577"/>
          <ac:spMkLst>
            <pc:docMk/>
            <pc:sldMk cId="3026075235" sldId="299"/>
            <ac:spMk id="17" creationId="{01406F58-D4B9-1D42-3D66-F85F5DEE9B5E}"/>
          </ac:spMkLst>
        </pc:spChg>
        <pc:spChg chg="add mod">
          <ac:chgData name="Kelley, Todd W" userId="d27d4cb4-89b9-4445-97de-d6d70d6b1c5d" providerId="ADAL" clId="{0A896EE0-BFE9-4BFE-94CA-0CFFB56AEEF7}" dt="2025-07-18T15:38:32.933" v="1166" actId="20577"/>
          <ac:spMkLst>
            <pc:docMk/>
            <pc:sldMk cId="3026075235" sldId="299"/>
            <ac:spMk id="18" creationId="{96028395-1856-FFD2-AE7E-BFFD16E950F9}"/>
          </ac:spMkLst>
        </pc:spChg>
        <pc:spChg chg="add mod">
          <ac:chgData name="Kelley, Todd W" userId="d27d4cb4-89b9-4445-97de-d6d70d6b1c5d" providerId="ADAL" clId="{0A896EE0-BFE9-4BFE-94CA-0CFFB56AEEF7}" dt="2025-07-18T15:38:48.846" v="1183" actId="20577"/>
          <ac:spMkLst>
            <pc:docMk/>
            <pc:sldMk cId="3026075235" sldId="299"/>
            <ac:spMk id="19" creationId="{BBF534A8-8300-F6F0-D4BE-28BB93BB7B18}"/>
          </ac:spMkLst>
        </pc:spChg>
        <pc:spChg chg="add mod">
          <ac:chgData name="Kelley, Todd W" userId="d27d4cb4-89b9-4445-97de-d6d70d6b1c5d" providerId="ADAL" clId="{0A896EE0-BFE9-4BFE-94CA-0CFFB56AEEF7}" dt="2025-07-18T15:49:06.047" v="1399" actId="1076"/>
          <ac:spMkLst>
            <pc:docMk/>
            <pc:sldMk cId="3026075235" sldId="299"/>
            <ac:spMk id="20" creationId="{C62E1FBE-8D96-FF51-2527-4ADB83E4A9DD}"/>
          </ac:spMkLst>
        </pc:spChg>
        <pc:spChg chg="add mod">
          <ac:chgData name="Kelley, Todd W" userId="d27d4cb4-89b9-4445-97de-d6d70d6b1c5d" providerId="ADAL" clId="{0A896EE0-BFE9-4BFE-94CA-0CFFB56AEEF7}" dt="2025-07-18T15:40:19.773" v="1260" actId="20577"/>
          <ac:spMkLst>
            <pc:docMk/>
            <pc:sldMk cId="3026075235" sldId="299"/>
            <ac:spMk id="21" creationId="{1593CCF7-5716-410D-FFC7-A24CD7D094ED}"/>
          </ac:spMkLst>
        </pc:spChg>
        <pc:spChg chg="add mod">
          <ac:chgData name="Kelley, Todd W" userId="d27d4cb4-89b9-4445-97de-d6d70d6b1c5d" providerId="ADAL" clId="{0A896EE0-BFE9-4BFE-94CA-0CFFB56AEEF7}" dt="2025-07-18T15:41:10.523" v="1326" actId="1038"/>
          <ac:spMkLst>
            <pc:docMk/>
            <pc:sldMk cId="3026075235" sldId="299"/>
            <ac:spMk id="22" creationId="{F648867B-BCB5-3130-6B80-3FDAB8ACC11B}"/>
          </ac:spMkLst>
        </pc:spChg>
        <pc:spChg chg="add mod">
          <ac:chgData name="Kelley, Todd W" userId="d27d4cb4-89b9-4445-97de-d6d70d6b1c5d" providerId="ADAL" clId="{0A896EE0-BFE9-4BFE-94CA-0CFFB56AEEF7}" dt="2025-07-18T15:41:01.292" v="1322" actId="20577"/>
          <ac:spMkLst>
            <pc:docMk/>
            <pc:sldMk cId="3026075235" sldId="299"/>
            <ac:spMk id="23" creationId="{F47763EA-F481-BDC5-B0D5-C0CC4417E7E0}"/>
          </ac:spMkLst>
        </pc:spChg>
        <pc:spChg chg="add del mod">
          <ac:chgData name="Kelley, Todd W" userId="d27d4cb4-89b9-4445-97de-d6d70d6b1c5d" providerId="ADAL" clId="{0A896EE0-BFE9-4BFE-94CA-0CFFB56AEEF7}" dt="2025-07-18T15:34:36.191" v="967" actId="478"/>
          <ac:spMkLst>
            <pc:docMk/>
            <pc:sldMk cId="3026075235" sldId="299"/>
            <ac:spMk id="24" creationId="{FC004846-7085-3D72-96DA-1AAD9D7C8B18}"/>
          </ac:spMkLst>
        </pc:spChg>
        <pc:picChg chg="add del mod modCrop">
          <ac:chgData name="Kelley, Todd W" userId="d27d4cb4-89b9-4445-97de-d6d70d6b1c5d" providerId="ADAL" clId="{0A896EE0-BFE9-4BFE-94CA-0CFFB56AEEF7}" dt="2025-07-18T15:44:27.682" v="1346" actId="478"/>
          <ac:picMkLst>
            <pc:docMk/>
            <pc:sldMk cId="3026075235" sldId="299"/>
            <ac:picMk id="8" creationId="{F13F7D98-4B38-1B9F-EFDF-B05FF53F9973}"/>
          </ac:picMkLst>
        </pc:picChg>
        <pc:picChg chg="add mod ord modCrop">
          <ac:chgData name="Kelley, Todd W" userId="d27d4cb4-89b9-4445-97de-d6d70d6b1c5d" providerId="ADAL" clId="{0A896EE0-BFE9-4BFE-94CA-0CFFB56AEEF7}" dt="2025-07-18T15:47:10.653" v="1364" actId="14100"/>
          <ac:picMkLst>
            <pc:docMk/>
            <pc:sldMk cId="3026075235" sldId="299"/>
            <ac:picMk id="56" creationId="{9E905A90-401A-581D-61F3-F09AEA0C7C1B}"/>
          </ac:picMkLst>
        </pc:picChg>
        <pc:picChg chg="add mod ord modCrop">
          <ac:chgData name="Kelley, Todd W" userId="d27d4cb4-89b9-4445-97de-d6d70d6b1c5d" providerId="ADAL" clId="{0A896EE0-BFE9-4BFE-94CA-0CFFB56AEEF7}" dt="2025-07-18T15:48:58.532" v="1398" actId="1076"/>
          <ac:picMkLst>
            <pc:docMk/>
            <pc:sldMk cId="3026075235" sldId="299"/>
            <ac:picMk id="58" creationId="{81B07C78-F50E-337E-D78A-59CE86026DA9}"/>
          </ac:picMkLst>
        </pc:picChg>
        <pc:cxnChg chg="add mod">
          <ac:chgData name="Kelley, Todd W" userId="d27d4cb4-89b9-4445-97de-d6d70d6b1c5d" providerId="ADAL" clId="{0A896EE0-BFE9-4BFE-94CA-0CFFB56AEEF7}" dt="2025-07-18T15:41:57.150" v="1330"/>
          <ac:cxnSpMkLst>
            <pc:docMk/>
            <pc:sldMk cId="3026075235" sldId="299"/>
            <ac:cxnSpMk id="26" creationId="{A4425AB3-6C1B-C8E5-9877-23C63CB7792D}"/>
          </ac:cxnSpMkLst>
        </pc:cxnChg>
        <pc:cxnChg chg="add">
          <ac:chgData name="Kelley, Todd W" userId="d27d4cb4-89b9-4445-97de-d6d70d6b1c5d" providerId="ADAL" clId="{0A896EE0-BFE9-4BFE-94CA-0CFFB56AEEF7}" dt="2025-07-18T15:42:03.944" v="1331" actId="11529"/>
          <ac:cxnSpMkLst>
            <pc:docMk/>
            <pc:sldMk cId="3026075235" sldId="299"/>
            <ac:cxnSpMk id="28" creationId="{E6EF8AF6-1D6A-0EFE-4E1F-D4AE78336134}"/>
          </ac:cxnSpMkLst>
        </pc:cxnChg>
        <pc:cxnChg chg="add mod">
          <ac:chgData name="Kelley, Todd W" userId="d27d4cb4-89b9-4445-97de-d6d70d6b1c5d" providerId="ADAL" clId="{0A896EE0-BFE9-4BFE-94CA-0CFFB56AEEF7}" dt="2025-07-18T15:48:51.653" v="1397" actId="1076"/>
          <ac:cxnSpMkLst>
            <pc:docMk/>
            <pc:sldMk cId="3026075235" sldId="299"/>
            <ac:cxnSpMk id="30" creationId="{01BA41FB-EF7F-3AE5-DE7D-307ECDC38329}"/>
          </ac:cxnSpMkLst>
        </pc:cxnChg>
        <pc:cxnChg chg="add">
          <ac:chgData name="Kelley, Todd W" userId="d27d4cb4-89b9-4445-97de-d6d70d6b1c5d" providerId="ADAL" clId="{0A896EE0-BFE9-4BFE-94CA-0CFFB56AEEF7}" dt="2025-07-18T15:42:23.361" v="1334" actId="11529"/>
          <ac:cxnSpMkLst>
            <pc:docMk/>
            <pc:sldMk cId="3026075235" sldId="299"/>
            <ac:cxnSpMk id="32" creationId="{030D907F-D930-DDA6-0899-89FCA323778D}"/>
          </ac:cxnSpMkLst>
        </pc:cxnChg>
        <pc:cxnChg chg="add">
          <ac:chgData name="Kelley, Todd W" userId="d27d4cb4-89b9-4445-97de-d6d70d6b1c5d" providerId="ADAL" clId="{0A896EE0-BFE9-4BFE-94CA-0CFFB56AEEF7}" dt="2025-07-18T15:42:29.932" v="1335" actId="11529"/>
          <ac:cxnSpMkLst>
            <pc:docMk/>
            <pc:sldMk cId="3026075235" sldId="299"/>
            <ac:cxnSpMk id="34" creationId="{053C951A-867F-2A3A-2DFB-2CECD4D74745}"/>
          </ac:cxnSpMkLst>
        </pc:cxnChg>
        <pc:cxnChg chg="add">
          <ac:chgData name="Kelley, Todd W" userId="d27d4cb4-89b9-4445-97de-d6d70d6b1c5d" providerId="ADAL" clId="{0A896EE0-BFE9-4BFE-94CA-0CFFB56AEEF7}" dt="2025-07-18T15:42:35.472" v="1336" actId="11529"/>
          <ac:cxnSpMkLst>
            <pc:docMk/>
            <pc:sldMk cId="3026075235" sldId="299"/>
            <ac:cxnSpMk id="36" creationId="{487181A9-DCCD-BDD4-8CD5-ED478DACF120}"/>
          </ac:cxnSpMkLst>
        </pc:cxnChg>
        <pc:cxnChg chg="add">
          <ac:chgData name="Kelley, Todd W" userId="d27d4cb4-89b9-4445-97de-d6d70d6b1c5d" providerId="ADAL" clId="{0A896EE0-BFE9-4BFE-94CA-0CFFB56AEEF7}" dt="2025-07-18T15:42:46.383" v="1337" actId="11529"/>
          <ac:cxnSpMkLst>
            <pc:docMk/>
            <pc:sldMk cId="3026075235" sldId="299"/>
            <ac:cxnSpMk id="38" creationId="{F166FB62-3990-E026-7732-31F26F1A99C2}"/>
          </ac:cxnSpMkLst>
        </pc:cxnChg>
        <pc:cxnChg chg="add">
          <ac:chgData name="Kelley, Todd W" userId="d27d4cb4-89b9-4445-97de-d6d70d6b1c5d" providerId="ADAL" clId="{0A896EE0-BFE9-4BFE-94CA-0CFFB56AEEF7}" dt="2025-07-18T15:42:51.760" v="1338" actId="11529"/>
          <ac:cxnSpMkLst>
            <pc:docMk/>
            <pc:sldMk cId="3026075235" sldId="299"/>
            <ac:cxnSpMk id="40" creationId="{77420735-8EF2-3CD8-F7A4-B2112E5A048E}"/>
          </ac:cxnSpMkLst>
        </pc:cxnChg>
        <pc:cxnChg chg="add">
          <ac:chgData name="Kelley, Todd W" userId="d27d4cb4-89b9-4445-97de-d6d70d6b1c5d" providerId="ADAL" clId="{0A896EE0-BFE9-4BFE-94CA-0CFFB56AEEF7}" dt="2025-07-18T15:42:57.043" v="1339" actId="11529"/>
          <ac:cxnSpMkLst>
            <pc:docMk/>
            <pc:sldMk cId="3026075235" sldId="299"/>
            <ac:cxnSpMk id="42" creationId="{BD337024-2F4A-B629-C8BF-603DA0229B14}"/>
          </ac:cxnSpMkLst>
        </pc:cxnChg>
        <pc:cxnChg chg="add">
          <ac:chgData name="Kelley, Todd W" userId="d27d4cb4-89b9-4445-97de-d6d70d6b1c5d" providerId="ADAL" clId="{0A896EE0-BFE9-4BFE-94CA-0CFFB56AEEF7}" dt="2025-07-18T15:43:02.527" v="1340" actId="11529"/>
          <ac:cxnSpMkLst>
            <pc:docMk/>
            <pc:sldMk cId="3026075235" sldId="299"/>
            <ac:cxnSpMk id="44" creationId="{958624AD-4007-7F9A-F8DF-9D9EF38717F3}"/>
          </ac:cxnSpMkLst>
        </pc:cxnChg>
        <pc:cxnChg chg="add mod">
          <ac:chgData name="Kelley, Todd W" userId="d27d4cb4-89b9-4445-97de-d6d70d6b1c5d" providerId="ADAL" clId="{0A896EE0-BFE9-4BFE-94CA-0CFFB56AEEF7}" dt="2025-07-18T15:44:27.682" v="1346" actId="478"/>
          <ac:cxnSpMkLst>
            <pc:docMk/>
            <pc:sldMk cId="3026075235" sldId="299"/>
            <ac:cxnSpMk id="46" creationId="{88F9A3F1-4A76-E747-E9FD-3B39566ED11A}"/>
          </ac:cxnSpMkLst>
        </pc:cxnChg>
        <pc:cxnChg chg="add mod">
          <ac:chgData name="Kelley, Todd W" userId="d27d4cb4-89b9-4445-97de-d6d70d6b1c5d" providerId="ADAL" clId="{0A896EE0-BFE9-4BFE-94CA-0CFFB56AEEF7}" dt="2025-07-18T15:49:09.903" v="1400" actId="14100"/>
          <ac:cxnSpMkLst>
            <pc:docMk/>
            <pc:sldMk cId="3026075235" sldId="299"/>
            <ac:cxnSpMk id="48" creationId="{AEF846F7-FDC4-2218-B380-F1147D652541}"/>
          </ac:cxnSpMkLst>
        </pc:cxnChg>
        <pc:cxnChg chg="add">
          <ac:chgData name="Kelley, Todd W" userId="d27d4cb4-89b9-4445-97de-d6d70d6b1c5d" providerId="ADAL" clId="{0A896EE0-BFE9-4BFE-94CA-0CFFB56AEEF7}" dt="2025-07-18T15:43:23.319" v="1343" actId="11529"/>
          <ac:cxnSpMkLst>
            <pc:docMk/>
            <pc:sldMk cId="3026075235" sldId="299"/>
            <ac:cxnSpMk id="50" creationId="{B1BC087F-FA88-5918-A02B-8468D0AAA477}"/>
          </ac:cxnSpMkLst>
        </pc:cxnChg>
        <pc:cxnChg chg="add">
          <ac:chgData name="Kelley, Todd W" userId="d27d4cb4-89b9-4445-97de-d6d70d6b1c5d" providerId="ADAL" clId="{0A896EE0-BFE9-4BFE-94CA-0CFFB56AEEF7}" dt="2025-07-18T15:43:28.577" v="1344" actId="11529"/>
          <ac:cxnSpMkLst>
            <pc:docMk/>
            <pc:sldMk cId="3026075235" sldId="299"/>
            <ac:cxnSpMk id="52" creationId="{C8A0EA79-9267-872B-B2BF-71E57319E838}"/>
          </ac:cxnSpMkLst>
        </pc:cxnChg>
        <pc:cxnChg chg="add">
          <ac:chgData name="Kelley, Todd W" userId="d27d4cb4-89b9-4445-97de-d6d70d6b1c5d" providerId="ADAL" clId="{0A896EE0-BFE9-4BFE-94CA-0CFFB56AEEF7}" dt="2025-07-18T15:43:33.775" v="1345" actId="11529"/>
          <ac:cxnSpMkLst>
            <pc:docMk/>
            <pc:sldMk cId="3026075235" sldId="299"/>
            <ac:cxnSpMk id="54" creationId="{51375B2A-A373-2265-DE20-0DF9C08F5832}"/>
          </ac:cxnSpMkLst>
        </pc:cxnChg>
      </pc:sldChg>
      <pc:sldChg chg="addSp delSp modSp add mod ord">
        <pc:chgData name="Kelley, Todd W" userId="d27d4cb4-89b9-4445-97de-d6d70d6b1c5d" providerId="ADAL" clId="{0A896EE0-BFE9-4BFE-94CA-0CFFB56AEEF7}" dt="2025-07-18T15:31:34.717" v="912"/>
        <pc:sldMkLst>
          <pc:docMk/>
          <pc:sldMk cId="613841207" sldId="300"/>
        </pc:sldMkLst>
        <pc:spChg chg="mod">
          <ac:chgData name="Kelley, Todd W" userId="d27d4cb4-89b9-4445-97de-d6d70d6b1c5d" providerId="ADAL" clId="{0A896EE0-BFE9-4BFE-94CA-0CFFB56AEEF7}" dt="2025-07-18T14:30:57.004" v="852" actId="20577"/>
          <ac:spMkLst>
            <pc:docMk/>
            <pc:sldMk cId="613841207" sldId="300"/>
            <ac:spMk id="2" creationId="{9D56819C-405C-FE58-7ED9-E9CAFA4BD23D}"/>
          </ac:spMkLst>
        </pc:spChg>
        <pc:spChg chg="del">
          <ac:chgData name="Kelley, Todd W" userId="d27d4cb4-89b9-4445-97de-d6d70d6b1c5d" providerId="ADAL" clId="{0A896EE0-BFE9-4BFE-94CA-0CFFB56AEEF7}" dt="2025-07-18T14:27:34.990" v="713" actId="478"/>
          <ac:spMkLst>
            <pc:docMk/>
            <pc:sldMk cId="613841207" sldId="300"/>
            <ac:spMk id="4" creationId="{1B0B3564-0F34-9FC8-5975-6731222EF3C0}"/>
          </ac:spMkLst>
        </pc:spChg>
        <pc:spChg chg="add mod">
          <ac:chgData name="Kelley, Todd W" userId="d27d4cb4-89b9-4445-97de-d6d70d6b1c5d" providerId="ADAL" clId="{0A896EE0-BFE9-4BFE-94CA-0CFFB56AEEF7}" dt="2025-07-18T14:31:32.268" v="909" actId="20577"/>
          <ac:spMkLst>
            <pc:docMk/>
            <pc:sldMk cId="613841207" sldId="300"/>
            <ac:spMk id="5" creationId="{C8F40A9E-D2A0-02B2-3C49-F0D68D16CDD3}"/>
          </ac:spMkLst>
        </pc:spChg>
        <pc:spChg chg="del">
          <ac:chgData name="Kelley, Todd W" userId="d27d4cb4-89b9-4445-97de-d6d70d6b1c5d" providerId="ADAL" clId="{0A896EE0-BFE9-4BFE-94CA-0CFFB56AEEF7}" dt="2025-07-18T14:27:34.990" v="713" actId="478"/>
          <ac:spMkLst>
            <pc:docMk/>
            <pc:sldMk cId="613841207" sldId="300"/>
            <ac:spMk id="7" creationId="{4478064C-151C-81FA-0E84-02C8F7EF1BC1}"/>
          </ac:spMkLst>
        </pc:spChg>
        <pc:picChg chg="add mod modCrop">
          <ac:chgData name="Kelley, Todd W" userId="d27d4cb4-89b9-4445-97de-d6d70d6b1c5d" providerId="ADAL" clId="{0A896EE0-BFE9-4BFE-94CA-0CFFB56AEEF7}" dt="2025-07-18T14:31:37.157" v="910" actId="14100"/>
          <ac:picMkLst>
            <pc:docMk/>
            <pc:sldMk cId="613841207" sldId="300"/>
            <ac:picMk id="8" creationId="{35D72889-75DD-4192-45E1-CC728F1B52CC}"/>
          </ac:picMkLst>
        </pc:picChg>
      </pc:sldChg>
      <pc:sldChg chg="add">
        <pc:chgData name="Kelley, Todd W" userId="d27d4cb4-89b9-4445-97de-d6d70d6b1c5d" providerId="ADAL" clId="{0A896EE0-BFE9-4BFE-94CA-0CFFB56AEEF7}" dt="2025-07-18T17:45:26.308" v="1401" actId="2890"/>
        <pc:sldMkLst>
          <pc:docMk/>
          <pc:sldMk cId="4234502984" sldId="301"/>
        </pc:sldMkLst>
      </pc:sldChg>
      <pc:sldChg chg="addSp delSp modSp add mod">
        <pc:chgData name="Kelley, Todd W" userId="d27d4cb4-89b9-4445-97de-d6d70d6b1c5d" providerId="ADAL" clId="{0A896EE0-BFE9-4BFE-94CA-0CFFB56AEEF7}" dt="2025-07-18T17:50:11.871" v="1578" actId="732"/>
        <pc:sldMkLst>
          <pc:docMk/>
          <pc:sldMk cId="1031279339" sldId="302"/>
        </pc:sldMkLst>
        <pc:picChg chg="del">
          <ac:chgData name="Kelley, Todd W" userId="d27d4cb4-89b9-4445-97de-d6d70d6b1c5d" providerId="ADAL" clId="{0A896EE0-BFE9-4BFE-94CA-0CFFB56AEEF7}" dt="2025-07-18T17:49:28.073" v="1560" actId="478"/>
          <ac:picMkLst>
            <pc:docMk/>
            <pc:sldMk cId="1031279339" sldId="302"/>
            <ac:picMk id="5" creationId="{954E2362-F173-B7D8-61B0-2FD184B2DFC1}"/>
          </ac:picMkLst>
        </pc:picChg>
        <pc:picChg chg="add mod ord modCrop">
          <ac:chgData name="Kelley, Todd W" userId="d27d4cb4-89b9-4445-97de-d6d70d6b1c5d" providerId="ADAL" clId="{0A896EE0-BFE9-4BFE-94CA-0CFFB56AEEF7}" dt="2025-07-18T17:50:11.871" v="1578" actId="732"/>
          <ac:picMkLst>
            <pc:docMk/>
            <pc:sldMk cId="1031279339" sldId="302"/>
            <ac:picMk id="9" creationId="{12F73178-2745-3341-EEBC-C4C767866320}"/>
          </ac:picMkLst>
        </pc:picChg>
      </pc:sldChg>
    </pc:docChg>
  </pc:docChgLst>
  <pc:docChgLst>
    <pc:chgData name="Kelley, Todd W" userId="d27d4cb4-89b9-4445-97de-d6d70d6b1c5d" providerId="ADAL" clId="{8282F1EA-A3F7-4679-BA49-00788D88F88E}"/>
    <pc:docChg chg="custSel addSld modSld sldOrd">
      <pc:chgData name="Kelley, Todd W" userId="d27d4cb4-89b9-4445-97de-d6d70d6b1c5d" providerId="ADAL" clId="{8282F1EA-A3F7-4679-BA49-00788D88F88E}" dt="2022-10-07T20:54:25.834" v="1092" actId="20577"/>
      <pc:docMkLst>
        <pc:docMk/>
      </pc:docMkLst>
      <pc:sldChg chg="addSp modSp mod">
        <pc:chgData name="Kelley, Todd W" userId="d27d4cb4-89b9-4445-97de-d6d70d6b1c5d" providerId="ADAL" clId="{8282F1EA-A3F7-4679-BA49-00788D88F88E}" dt="2022-08-30T15:53:49.051" v="245" actId="20577"/>
        <pc:sldMkLst>
          <pc:docMk/>
          <pc:sldMk cId="0" sldId="258"/>
        </pc:sldMkLst>
      </pc:sldChg>
      <pc:sldChg chg="modSp mod">
        <pc:chgData name="Kelley, Todd W" userId="d27d4cb4-89b9-4445-97de-d6d70d6b1c5d" providerId="ADAL" clId="{8282F1EA-A3F7-4679-BA49-00788D88F88E}" dt="2022-08-30T15:50:53.437" v="215" actId="1076"/>
        <pc:sldMkLst>
          <pc:docMk/>
          <pc:sldMk cId="0" sldId="260"/>
        </pc:sldMkLst>
      </pc:sldChg>
      <pc:sldChg chg="modSp mod">
        <pc:chgData name="Kelley, Todd W" userId="d27d4cb4-89b9-4445-97de-d6d70d6b1c5d" providerId="ADAL" clId="{8282F1EA-A3F7-4679-BA49-00788D88F88E}" dt="2022-08-29T18:36:58.127" v="183" actId="20577"/>
        <pc:sldMkLst>
          <pc:docMk/>
          <pc:sldMk cId="0" sldId="261"/>
        </pc:sldMkLst>
      </pc:sldChg>
      <pc:sldChg chg="modSp mod">
        <pc:chgData name="Kelley, Todd W" userId="d27d4cb4-89b9-4445-97de-d6d70d6b1c5d" providerId="ADAL" clId="{8282F1EA-A3F7-4679-BA49-00788D88F88E}" dt="2022-08-29T18:37:46.568" v="214" actId="20577"/>
        <pc:sldMkLst>
          <pc:docMk/>
          <pc:sldMk cId="0" sldId="263"/>
        </pc:sldMkLst>
      </pc:sldChg>
      <pc:sldChg chg="addSp modSp mod">
        <pc:chgData name="Kelley, Todd W" userId="d27d4cb4-89b9-4445-97de-d6d70d6b1c5d" providerId="ADAL" clId="{8282F1EA-A3F7-4679-BA49-00788D88F88E}" dt="2022-08-30T19:42:04.327" v="450" actId="20577"/>
        <pc:sldMkLst>
          <pc:docMk/>
          <pc:sldMk cId="0" sldId="266"/>
        </pc:sldMkLst>
      </pc:sldChg>
      <pc:sldChg chg="modSp mod">
        <pc:chgData name="Kelley, Todd W" userId="d27d4cb4-89b9-4445-97de-d6d70d6b1c5d" providerId="ADAL" clId="{8282F1EA-A3F7-4679-BA49-00788D88F88E}" dt="2022-08-31T14:00:09.535" v="672" actId="20577"/>
        <pc:sldMkLst>
          <pc:docMk/>
          <pc:sldMk cId="0" sldId="268"/>
        </pc:sldMkLst>
      </pc:sldChg>
      <pc:sldChg chg="modSp mod">
        <pc:chgData name="Kelley, Todd W" userId="d27d4cb4-89b9-4445-97de-d6d70d6b1c5d" providerId="ADAL" clId="{8282F1EA-A3F7-4679-BA49-00788D88F88E}" dt="2022-08-29T18:33:10.937" v="128" actId="313"/>
        <pc:sldMkLst>
          <pc:docMk/>
          <pc:sldMk cId="86687579" sldId="295"/>
        </pc:sldMkLst>
      </pc:sldChg>
      <pc:sldChg chg="modSp mod">
        <pc:chgData name="Kelley, Todd W" userId="d27d4cb4-89b9-4445-97de-d6d70d6b1c5d" providerId="ADAL" clId="{8282F1EA-A3F7-4679-BA49-00788D88F88E}" dt="2022-08-09T18:56:42.203" v="127" actId="20577"/>
        <pc:sldMkLst>
          <pc:docMk/>
          <pc:sldMk cId="0" sldId="296"/>
        </pc:sldMkLst>
      </pc:sldChg>
      <pc:sldChg chg="addSp delSp modSp add mod ord">
        <pc:chgData name="Kelley, Todd W" userId="d27d4cb4-89b9-4445-97de-d6d70d6b1c5d" providerId="ADAL" clId="{8282F1EA-A3F7-4679-BA49-00788D88F88E}" dt="2022-08-31T15:06:05.289" v="953" actId="20577"/>
        <pc:sldMkLst>
          <pc:docMk/>
          <pc:sldMk cId="1975573556" sldId="297"/>
        </pc:sldMkLst>
      </pc:sldChg>
      <pc:sldChg chg="addSp modSp new mod ord">
        <pc:chgData name="Kelley, Todd W" userId="d27d4cb4-89b9-4445-97de-d6d70d6b1c5d" providerId="ADAL" clId="{8282F1EA-A3F7-4679-BA49-00788D88F88E}" dt="2022-10-07T20:54:25.834" v="1092" actId="20577"/>
        <pc:sldMkLst>
          <pc:docMk/>
          <pc:sldMk cId="2023465524" sldId="298"/>
        </pc:sldMkLst>
      </pc:sldChg>
    </pc:docChg>
  </pc:docChgLst>
</pc:chgInfo>
</file>

<file path=ppt/media/image1.png>
</file>

<file path=ppt/media/image10.jpg>
</file>

<file path=ppt/media/image11.png>
</file>

<file path=ppt/media/image12.png>
</file>

<file path=ppt/media/image13.jpeg>
</file>

<file path=ppt/media/image14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eb85f739f4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eb85f739f4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eb85f739f4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eb85f739f4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eb85f739f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eb85f739f4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eb85f739f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eb85f739f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eb85f739f4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eb85f739f4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7159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eafe245b95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eafe245b95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">
          <a:extLst>
            <a:ext uri="{FF2B5EF4-FFF2-40B4-BE49-F238E27FC236}">
              <a16:creationId xmlns:a16="http://schemas.microsoft.com/office/drawing/2014/main" id="{34BB9345-FF0B-1F63-3663-17B024B72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eafe245b95_0_1025:notes">
            <a:extLst>
              <a:ext uri="{FF2B5EF4-FFF2-40B4-BE49-F238E27FC236}">
                <a16:creationId xmlns:a16="http://schemas.microsoft.com/office/drawing/2014/main" id="{C484FE99-0CC6-B5B9-9AB5-4C2BBC237F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eafe245b95_0_1025:notes">
            <a:extLst>
              <a:ext uri="{FF2B5EF4-FFF2-40B4-BE49-F238E27FC236}">
                <a16:creationId xmlns:a16="http://schemas.microsoft.com/office/drawing/2014/main" id="{F514CF27-A58E-E9FA-1838-54A99CE356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0690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b85f739f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b85f739f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eb85f739f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eb85f739f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eb85f739f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eb85f739f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eb85f739f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eb85f739f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eb85f739f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eb85f739f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eb85f739f4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eb85f739f4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eb85f739f4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eb85f739f4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eb85f739f4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eb85f739f4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19709" y="2145759"/>
            <a:ext cx="289868" cy="852000"/>
            <a:chOff x="456616" y="2161476"/>
            <a:chExt cx="289868" cy="852000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16" name="Google Shape;16;p2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2758638" y="4173929"/>
            <a:ext cx="3178775" cy="1439250"/>
            <a:chOff x="2608550" y="4236013"/>
            <a:chExt cx="3178775" cy="1439250"/>
          </a:xfrm>
        </p:grpSpPr>
        <p:grpSp>
          <p:nvGrpSpPr>
            <p:cNvPr id="19" name="Google Shape;19;p2"/>
            <p:cNvGrpSpPr/>
            <p:nvPr/>
          </p:nvGrpSpPr>
          <p:grpSpPr>
            <a:xfrm rot="10800000" flipH="1">
              <a:off x="2608550" y="4596963"/>
              <a:ext cx="1368260" cy="1078296"/>
              <a:chOff x="4231725" y="-443721"/>
              <a:chExt cx="1368260" cy="107829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4327869" y="-443721"/>
                <a:ext cx="1272116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3172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rot="10800000" flipH="1">
              <a:off x="35504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rot="10800000">
              <a:off x="4867050" y="4596963"/>
              <a:ext cx="920275" cy="1078300"/>
              <a:chOff x="4679675" y="-443725"/>
              <a:chExt cx="920275" cy="10783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10800000">
              <a:off x="41641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 rot="10800000" flipH="1">
            <a:off x="7154325" y="3924763"/>
            <a:ext cx="474200" cy="1505350"/>
            <a:chOff x="3995775" y="-443725"/>
            <a:chExt cx="474200" cy="1505350"/>
          </a:xfrm>
        </p:grpSpPr>
        <p:sp>
          <p:nvSpPr>
            <p:cNvPr id="32" name="Google Shape;32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35" name="Google Shape;35;p2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38" name="Google Shape;38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41" name="Google Shape;41;p2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44" name="Google Shape;44;p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47" name="Google Shape;47;p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50" name="Google Shape;50;p2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53" name="Google Shape;53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56" name="Google Shape;56;p2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59" name="Google Shape;59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62" name="Google Shape;62;p2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63" name="Google Shape;63;p2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66" name="Google Shape;66;p2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" name="Google Shape;68;p2"/>
          <p:cNvSpPr txBox="1">
            <a:spLocks noGrp="1"/>
          </p:cNvSpPr>
          <p:nvPr>
            <p:ph type="ctrTitle"/>
          </p:nvPr>
        </p:nvSpPr>
        <p:spPr>
          <a:xfrm>
            <a:off x="929225" y="1472135"/>
            <a:ext cx="5411400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2"/>
          <p:cNvSpPr txBox="1">
            <a:spLocks noGrp="1"/>
          </p:cNvSpPr>
          <p:nvPr>
            <p:ph type="subTitle" idx="1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1"/>
          <p:cNvGrpSpPr/>
          <p:nvPr/>
        </p:nvGrpSpPr>
        <p:grpSpPr>
          <a:xfrm rot="10800000" flipH="1">
            <a:off x="5345388" y="4117956"/>
            <a:ext cx="482550" cy="1505350"/>
            <a:chOff x="3121150" y="-443725"/>
            <a:chExt cx="482550" cy="1505350"/>
          </a:xfrm>
        </p:grpSpPr>
        <p:sp>
          <p:nvSpPr>
            <p:cNvPr id="266" name="Google Shape;266;p11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11"/>
          <p:cNvGrpSpPr/>
          <p:nvPr/>
        </p:nvGrpSpPr>
        <p:grpSpPr>
          <a:xfrm rot="10800000" flipH="1">
            <a:off x="4214663" y="4545006"/>
            <a:ext cx="929375" cy="1078300"/>
            <a:chOff x="1990425" y="-443725"/>
            <a:chExt cx="929375" cy="1078300"/>
          </a:xfrm>
        </p:grpSpPr>
        <p:sp>
          <p:nvSpPr>
            <p:cNvPr id="269" name="Google Shape;269;p11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11"/>
          <p:cNvGrpSpPr/>
          <p:nvPr/>
        </p:nvGrpSpPr>
        <p:grpSpPr>
          <a:xfrm rot="10800000" flipH="1">
            <a:off x="3511763" y="4184056"/>
            <a:ext cx="1138350" cy="1439250"/>
            <a:chOff x="1287525" y="-443725"/>
            <a:chExt cx="1138350" cy="1439250"/>
          </a:xfrm>
        </p:grpSpPr>
        <p:sp>
          <p:nvSpPr>
            <p:cNvPr id="272" name="Google Shape;272;p11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11"/>
          <p:cNvGrpSpPr/>
          <p:nvPr/>
        </p:nvGrpSpPr>
        <p:grpSpPr>
          <a:xfrm rot="10800000" flipH="1">
            <a:off x="6220013" y="4117956"/>
            <a:ext cx="474200" cy="1505350"/>
            <a:chOff x="3995775" y="-443725"/>
            <a:chExt cx="474200" cy="1505350"/>
          </a:xfrm>
        </p:grpSpPr>
        <p:sp>
          <p:nvSpPr>
            <p:cNvPr id="275" name="Google Shape;275;p11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11"/>
          <p:cNvGrpSpPr/>
          <p:nvPr/>
        </p:nvGrpSpPr>
        <p:grpSpPr>
          <a:xfrm rot="10800000" flipH="1">
            <a:off x="6903913" y="4545006"/>
            <a:ext cx="920275" cy="1078300"/>
            <a:chOff x="4679675" y="-443725"/>
            <a:chExt cx="920275" cy="1078300"/>
          </a:xfrm>
        </p:grpSpPr>
        <p:sp>
          <p:nvSpPr>
            <p:cNvPr id="278" name="Google Shape;278;p11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11"/>
          <p:cNvGrpSpPr/>
          <p:nvPr/>
        </p:nvGrpSpPr>
        <p:grpSpPr>
          <a:xfrm rot="10800000" flipH="1">
            <a:off x="7397863" y="4184056"/>
            <a:ext cx="1129225" cy="1439250"/>
            <a:chOff x="5173625" y="-443725"/>
            <a:chExt cx="1129225" cy="1439250"/>
          </a:xfrm>
        </p:grpSpPr>
        <p:sp>
          <p:nvSpPr>
            <p:cNvPr id="281" name="Google Shape;281;p11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11"/>
          <p:cNvGrpSpPr/>
          <p:nvPr/>
        </p:nvGrpSpPr>
        <p:grpSpPr>
          <a:xfrm rot="10800000" flipH="1">
            <a:off x="8350838" y="3965981"/>
            <a:ext cx="2240950" cy="1657325"/>
            <a:chOff x="4603700" y="-443725"/>
            <a:chExt cx="2240950" cy="1657325"/>
          </a:xfrm>
        </p:grpSpPr>
        <p:sp>
          <p:nvSpPr>
            <p:cNvPr id="284" name="Google Shape;284;p11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11"/>
          <p:cNvGrpSpPr/>
          <p:nvPr/>
        </p:nvGrpSpPr>
        <p:grpSpPr>
          <a:xfrm>
            <a:off x="8285739" y="2145759"/>
            <a:ext cx="289868" cy="852000"/>
            <a:chOff x="456616" y="2161476"/>
            <a:chExt cx="289868" cy="852000"/>
          </a:xfrm>
        </p:grpSpPr>
        <p:sp>
          <p:nvSpPr>
            <p:cNvPr id="287" name="Google Shape;287;p11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" name="Google Shape;292;p11"/>
          <p:cNvGrpSpPr/>
          <p:nvPr/>
        </p:nvGrpSpPr>
        <p:grpSpPr>
          <a:xfrm>
            <a:off x="7733951" y="-104276"/>
            <a:ext cx="1129225" cy="1439250"/>
            <a:chOff x="5173625" y="-443725"/>
            <a:chExt cx="1129225" cy="1439250"/>
          </a:xfrm>
        </p:grpSpPr>
        <p:sp>
          <p:nvSpPr>
            <p:cNvPr id="293" name="Google Shape;293;p11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" name="Google Shape;295;p11"/>
          <p:cNvSpPr txBox="1">
            <a:spLocks noGrp="1"/>
          </p:cNvSpPr>
          <p:nvPr>
            <p:ph type="title" hasCustomPrompt="1"/>
          </p:nvPr>
        </p:nvSpPr>
        <p:spPr>
          <a:xfrm>
            <a:off x="1681800" y="1603075"/>
            <a:ext cx="5780400" cy="13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6" name="Google Shape;296;p11"/>
          <p:cNvSpPr txBox="1">
            <a:spLocks noGrp="1"/>
          </p:cNvSpPr>
          <p:nvPr>
            <p:ph type="subTitle" idx="1"/>
          </p:nvPr>
        </p:nvSpPr>
        <p:spPr>
          <a:xfrm>
            <a:off x="2059200" y="2969825"/>
            <a:ext cx="5025600" cy="5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3"/>
          <p:cNvSpPr txBox="1">
            <a:spLocks noGrp="1"/>
          </p:cNvSpPr>
          <p:nvPr>
            <p:ph type="title"/>
          </p:nvPr>
        </p:nvSpPr>
        <p:spPr>
          <a:xfrm>
            <a:off x="713325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0" name="Google Shape;300;p13"/>
          <p:cNvSpPr txBox="1">
            <a:spLocks noGrp="1"/>
          </p:cNvSpPr>
          <p:nvPr>
            <p:ph type="title" idx="2" hasCustomPrompt="1"/>
          </p:nvPr>
        </p:nvSpPr>
        <p:spPr>
          <a:xfrm>
            <a:off x="713325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" name="Google Shape;301;p13"/>
          <p:cNvSpPr txBox="1">
            <a:spLocks noGrp="1"/>
          </p:cNvSpPr>
          <p:nvPr>
            <p:ph type="subTitle" idx="1"/>
          </p:nvPr>
        </p:nvSpPr>
        <p:spPr>
          <a:xfrm>
            <a:off x="713313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13"/>
          <p:cNvSpPr txBox="1">
            <a:spLocks noGrp="1"/>
          </p:cNvSpPr>
          <p:nvPr>
            <p:ph type="title" idx="3"/>
          </p:nvPr>
        </p:nvSpPr>
        <p:spPr>
          <a:xfrm>
            <a:off x="3878250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3" name="Google Shape;303;p13"/>
          <p:cNvSpPr txBox="1">
            <a:spLocks noGrp="1"/>
          </p:cNvSpPr>
          <p:nvPr>
            <p:ph type="title" idx="4" hasCustomPrompt="1"/>
          </p:nvPr>
        </p:nvSpPr>
        <p:spPr>
          <a:xfrm>
            <a:off x="3878250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4" name="Google Shape;304;p13"/>
          <p:cNvSpPr txBox="1">
            <a:spLocks noGrp="1"/>
          </p:cNvSpPr>
          <p:nvPr>
            <p:ph type="subTitle" idx="5"/>
          </p:nvPr>
        </p:nvSpPr>
        <p:spPr>
          <a:xfrm>
            <a:off x="3878238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13"/>
          <p:cNvSpPr txBox="1">
            <a:spLocks noGrp="1"/>
          </p:cNvSpPr>
          <p:nvPr>
            <p:ph type="title" idx="6"/>
          </p:nvPr>
        </p:nvSpPr>
        <p:spPr>
          <a:xfrm>
            <a:off x="720000" y="539700"/>
            <a:ext cx="5365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13"/>
          <p:cNvSpPr txBox="1">
            <a:spLocks noGrp="1"/>
          </p:cNvSpPr>
          <p:nvPr>
            <p:ph type="title" idx="7"/>
          </p:nvPr>
        </p:nvSpPr>
        <p:spPr>
          <a:xfrm>
            <a:off x="720000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7" name="Google Shape;307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8" name="Google Shape;308;p13"/>
          <p:cNvSpPr txBox="1">
            <a:spLocks noGrp="1"/>
          </p:cNvSpPr>
          <p:nvPr>
            <p:ph type="subTitle" idx="9"/>
          </p:nvPr>
        </p:nvSpPr>
        <p:spPr>
          <a:xfrm>
            <a:off x="719988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13"/>
          <p:cNvSpPr txBox="1">
            <a:spLocks noGrp="1"/>
          </p:cNvSpPr>
          <p:nvPr>
            <p:ph type="title" idx="13"/>
          </p:nvPr>
        </p:nvSpPr>
        <p:spPr>
          <a:xfrm>
            <a:off x="3884925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0" name="Google Shape;310;p13"/>
          <p:cNvSpPr txBox="1">
            <a:spLocks noGrp="1"/>
          </p:cNvSpPr>
          <p:nvPr>
            <p:ph type="title" idx="14" hasCustomPrompt="1"/>
          </p:nvPr>
        </p:nvSpPr>
        <p:spPr>
          <a:xfrm>
            <a:off x="3884925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1" name="Google Shape;311;p13"/>
          <p:cNvSpPr txBox="1">
            <a:spLocks noGrp="1"/>
          </p:cNvSpPr>
          <p:nvPr>
            <p:ph type="subTitle" idx="15"/>
          </p:nvPr>
        </p:nvSpPr>
        <p:spPr>
          <a:xfrm>
            <a:off x="3884913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2" name="Google Shape;312;p13"/>
          <p:cNvGrpSpPr/>
          <p:nvPr/>
        </p:nvGrpSpPr>
        <p:grpSpPr>
          <a:xfrm>
            <a:off x="7730824" y="2876232"/>
            <a:ext cx="1697125" cy="1382731"/>
            <a:chOff x="7748374" y="2845645"/>
            <a:chExt cx="1697125" cy="1382731"/>
          </a:xfrm>
        </p:grpSpPr>
        <p:grpSp>
          <p:nvGrpSpPr>
            <p:cNvPr id="313" name="Google Shape;313;p13"/>
            <p:cNvGrpSpPr/>
            <p:nvPr/>
          </p:nvGrpSpPr>
          <p:grpSpPr>
            <a:xfrm rot="-5400000">
              <a:off x="8306336" y="3089213"/>
              <a:ext cx="581201" cy="1697125"/>
              <a:chOff x="79461" y="58200"/>
              <a:chExt cx="581201" cy="1697125"/>
            </a:xfrm>
          </p:grpSpPr>
          <p:grpSp>
            <p:nvGrpSpPr>
              <p:cNvPr id="314" name="Google Shape;314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15" name="Google Shape;315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8" h="31521" extrusionOk="0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8" name="Google Shape;318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19" name="Google Shape;319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9" h="33163" extrusionOk="0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22" name="Google Shape;322;p13"/>
            <p:cNvGrpSpPr/>
            <p:nvPr/>
          </p:nvGrpSpPr>
          <p:grpSpPr>
            <a:xfrm rot="-5400000" flipH="1">
              <a:off x="8306336" y="2287683"/>
              <a:ext cx="581201" cy="1697125"/>
              <a:chOff x="79461" y="58200"/>
              <a:chExt cx="581201" cy="1697125"/>
            </a:xfrm>
          </p:grpSpPr>
          <p:grpSp>
            <p:nvGrpSpPr>
              <p:cNvPr id="323" name="Google Shape;323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24" name="Google Shape;324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8" h="31521" extrusionOk="0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7" name="Google Shape;327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28" name="Google Shape;328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9" h="33163" extrusionOk="0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13"/>
            <p:cNvSpPr/>
            <p:nvPr/>
          </p:nvSpPr>
          <p:spPr>
            <a:xfrm>
              <a:off x="8620769" y="3295674"/>
              <a:ext cx="640686" cy="136629"/>
            </a:xfrm>
            <a:custGeom>
              <a:avLst/>
              <a:gdLst/>
              <a:ahLst/>
              <a:cxnLst/>
              <a:rect l="l" t="t" r="r" b="b"/>
              <a:pathLst>
                <a:path w="14682" h="3131" extrusionOk="0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8631373" y="3712149"/>
              <a:ext cx="630082" cy="127378"/>
            </a:xfrm>
            <a:custGeom>
              <a:avLst/>
              <a:gdLst/>
              <a:ahLst/>
              <a:cxnLst/>
              <a:rect l="l" t="t" r="r" b="b"/>
              <a:pathLst>
                <a:path w="14439" h="2919" extrusionOk="0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13"/>
          <p:cNvGrpSpPr/>
          <p:nvPr/>
        </p:nvGrpSpPr>
        <p:grpSpPr>
          <a:xfrm>
            <a:off x="8620769" y="604477"/>
            <a:ext cx="640686" cy="543853"/>
            <a:chOff x="8620769" y="639586"/>
            <a:chExt cx="640686" cy="543853"/>
          </a:xfrm>
        </p:grpSpPr>
        <p:sp>
          <p:nvSpPr>
            <p:cNvPr id="334" name="Google Shape;334;p13"/>
            <p:cNvSpPr/>
            <p:nvPr/>
          </p:nvSpPr>
          <p:spPr>
            <a:xfrm>
              <a:off x="8620769" y="639586"/>
              <a:ext cx="640686" cy="136629"/>
            </a:xfrm>
            <a:custGeom>
              <a:avLst/>
              <a:gdLst/>
              <a:ahLst/>
              <a:cxnLst/>
              <a:rect l="l" t="t" r="r" b="b"/>
              <a:pathLst>
                <a:path w="14682" h="3131" extrusionOk="0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8631373" y="1056062"/>
              <a:ext cx="630082" cy="127378"/>
            </a:xfrm>
            <a:custGeom>
              <a:avLst/>
              <a:gdLst/>
              <a:ahLst/>
              <a:cxnLst/>
              <a:rect l="l" t="t" r="r" b="b"/>
              <a:pathLst>
                <a:path w="14439" h="2919" extrusionOk="0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4"/>
          <p:cNvSpPr txBox="1">
            <a:spLocks noGrp="1"/>
          </p:cNvSpPr>
          <p:nvPr>
            <p:ph type="title"/>
          </p:nvPr>
        </p:nvSpPr>
        <p:spPr>
          <a:xfrm>
            <a:off x="2601150" y="3162600"/>
            <a:ext cx="39417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8" name="Google Shape;338;p14"/>
          <p:cNvSpPr txBox="1">
            <a:spLocks noGrp="1"/>
          </p:cNvSpPr>
          <p:nvPr>
            <p:ph type="subTitle" idx="1"/>
          </p:nvPr>
        </p:nvSpPr>
        <p:spPr>
          <a:xfrm>
            <a:off x="1776005" y="1484125"/>
            <a:ext cx="5592000" cy="17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39" name="Google Shape;339;p14"/>
          <p:cNvGrpSpPr/>
          <p:nvPr/>
        </p:nvGrpSpPr>
        <p:grpSpPr>
          <a:xfrm flipH="1">
            <a:off x="7586434" y="1581995"/>
            <a:ext cx="2290315" cy="1518337"/>
            <a:chOff x="-736445" y="1581995"/>
            <a:chExt cx="2290315" cy="1518337"/>
          </a:xfrm>
        </p:grpSpPr>
        <p:sp>
          <p:nvSpPr>
            <p:cNvPr id="340" name="Google Shape;340;p14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1" name="Google Shape;341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42" name="Google Shape;342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3" name="Google Shape;343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44" name="Google Shape;344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6" name="Google Shape;346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47" name="Google Shape;347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9" name="Google Shape;349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50" name="Google Shape;350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2" name="Google Shape;352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53" name="Google Shape;353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55" name="Google Shape;355;p14"/>
          <p:cNvGrpSpPr/>
          <p:nvPr/>
        </p:nvGrpSpPr>
        <p:grpSpPr>
          <a:xfrm>
            <a:off x="-736445" y="1581995"/>
            <a:ext cx="2290315" cy="1518337"/>
            <a:chOff x="-736445" y="1581995"/>
            <a:chExt cx="2290315" cy="1518337"/>
          </a:xfrm>
        </p:grpSpPr>
        <p:sp>
          <p:nvSpPr>
            <p:cNvPr id="356" name="Google Shape;356;p14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7" name="Google Shape;357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58" name="Google Shape;358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9" name="Google Shape;359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60" name="Google Shape;360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2" name="Google Shape;362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63" name="Google Shape;363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364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5" name="Google Shape;365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66" name="Google Shape;366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" name="Google Shape;368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69" name="Google Shape;369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71" name="Google Shape;371;p14"/>
          <p:cNvGrpSpPr/>
          <p:nvPr/>
        </p:nvGrpSpPr>
        <p:grpSpPr>
          <a:xfrm rot="10800000" flipH="1">
            <a:off x="3897588" y="4408140"/>
            <a:ext cx="482550" cy="1505350"/>
            <a:chOff x="3121150" y="-443725"/>
            <a:chExt cx="482550" cy="1505350"/>
          </a:xfrm>
        </p:grpSpPr>
        <p:sp>
          <p:nvSpPr>
            <p:cNvPr id="372" name="Google Shape;372;p14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4"/>
          <p:cNvGrpSpPr/>
          <p:nvPr/>
        </p:nvGrpSpPr>
        <p:grpSpPr>
          <a:xfrm rot="10800000" flipH="1">
            <a:off x="2766863" y="4835190"/>
            <a:ext cx="929375" cy="1078300"/>
            <a:chOff x="1990425" y="-443725"/>
            <a:chExt cx="929375" cy="1078300"/>
          </a:xfrm>
        </p:grpSpPr>
        <p:sp>
          <p:nvSpPr>
            <p:cNvPr id="375" name="Google Shape;375;p14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14"/>
          <p:cNvGrpSpPr/>
          <p:nvPr/>
        </p:nvGrpSpPr>
        <p:grpSpPr>
          <a:xfrm rot="10800000" flipH="1">
            <a:off x="2063963" y="4474240"/>
            <a:ext cx="1138350" cy="1439250"/>
            <a:chOff x="1287525" y="-443725"/>
            <a:chExt cx="1138350" cy="1439250"/>
          </a:xfrm>
        </p:grpSpPr>
        <p:sp>
          <p:nvSpPr>
            <p:cNvPr id="378" name="Google Shape;378;p14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14"/>
          <p:cNvGrpSpPr/>
          <p:nvPr/>
        </p:nvGrpSpPr>
        <p:grpSpPr>
          <a:xfrm rot="10800000" flipH="1">
            <a:off x="4772213" y="4408140"/>
            <a:ext cx="474200" cy="1505350"/>
            <a:chOff x="3995775" y="-443725"/>
            <a:chExt cx="474200" cy="1505350"/>
          </a:xfrm>
        </p:grpSpPr>
        <p:sp>
          <p:nvSpPr>
            <p:cNvPr id="381" name="Google Shape;381;p14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14"/>
          <p:cNvGrpSpPr/>
          <p:nvPr/>
        </p:nvGrpSpPr>
        <p:grpSpPr>
          <a:xfrm rot="10800000" flipH="1">
            <a:off x="5456113" y="4835190"/>
            <a:ext cx="920275" cy="1078300"/>
            <a:chOff x="4679675" y="-443725"/>
            <a:chExt cx="920275" cy="1078300"/>
          </a:xfrm>
        </p:grpSpPr>
        <p:sp>
          <p:nvSpPr>
            <p:cNvPr id="384" name="Google Shape;384;p14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14"/>
          <p:cNvGrpSpPr/>
          <p:nvPr/>
        </p:nvGrpSpPr>
        <p:grpSpPr>
          <a:xfrm rot="10800000" flipH="1">
            <a:off x="5950063" y="4474240"/>
            <a:ext cx="1129225" cy="1439250"/>
            <a:chOff x="5173625" y="-443725"/>
            <a:chExt cx="1129225" cy="1439250"/>
          </a:xfrm>
        </p:grpSpPr>
        <p:sp>
          <p:nvSpPr>
            <p:cNvPr id="387" name="Google Shape;387;p14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15"/>
          <p:cNvGrpSpPr/>
          <p:nvPr/>
        </p:nvGrpSpPr>
        <p:grpSpPr>
          <a:xfrm>
            <a:off x="7513631" y="-475160"/>
            <a:ext cx="482550" cy="1505350"/>
            <a:chOff x="3121150" y="-443725"/>
            <a:chExt cx="482550" cy="1505350"/>
          </a:xfrm>
        </p:grpSpPr>
        <p:sp>
          <p:nvSpPr>
            <p:cNvPr id="391" name="Google Shape;391;p15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5"/>
          <p:cNvGrpSpPr/>
          <p:nvPr/>
        </p:nvGrpSpPr>
        <p:grpSpPr>
          <a:xfrm>
            <a:off x="8388256" y="-475160"/>
            <a:ext cx="474200" cy="1505350"/>
            <a:chOff x="3995775" y="-443725"/>
            <a:chExt cx="474200" cy="1505350"/>
          </a:xfrm>
        </p:grpSpPr>
        <p:sp>
          <p:nvSpPr>
            <p:cNvPr id="394" name="Google Shape;394;p15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" name="Google Shape;396;p15"/>
          <p:cNvGrpSpPr/>
          <p:nvPr/>
        </p:nvGrpSpPr>
        <p:grpSpPr>
          <a:xfrm rot="10800000" flipH="1">
            <a:off x="119138" y="4268208"/>
            <a:ext cx="1129225" cy="1439250"/>
            <a:chOff x="5173625" y="-443725"/>
            <a:chExt cx="1129225" cy="1439250"/>
          </a:xfrm>
        </p:grpSpPr>
        <p:sp>
          <p:nvSpPr>
            <p:cNvPr id="397" name="Google Shape;397;p1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15"/>
          <p:cNvGrpSpPr/>
          <p:nvPr/>
        </p:nvGrpSpPr>
        <p:grpSpPr>
          <a:xfrm rot="10800000">
            <a:off x="713779" y="4534879"/>
            <a:ext cx="920275" cy="1078300"/>
            <a:chOff x="4679675" y="-443725"/>
            <a:chExt cx="920275" cy="1078300"/>
          </a:xfrm>
        </p:grpSpPr>
        <p:sp>
          <p:nvSpPr>
            <p:cNvPr id="400" name="Google Shape;400;p1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5"/>
          <p:cNvGrpSpPr/>
          <p:nvPr/>
        </p:nvGrpSpPr>
        <p:grpSpPr>
          <a:xfrm>
            <a:off x="1050348" y="-469529"/>
            <a:ext cx="1195349" cy="1078296"/>
            <a:chOff x="4404625" y="-443721"/>
            <a:chExt cx="1195349" cy="1078296"/>
          </a:xfrm>
        </p:grpSpPr>
        <p:sp>
          <p:nvSpPr>
            <p:cNvPr id="403" name="Google Shape;403;p15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" name="Google Shape;405;p15"/>
          <p:cNvGrpSpPr/>
          <p:nvPr/>
        </p:nvGrpSpPr>
        <p:grpSpPr>
          <a:xfrm rot="-5400000">
            <a:off x="-393663" y="-505555"/>
            <a:ext cx="2181860" cy="892524"/>
            <a:chOff x="6525475" y="148600"/>
            <a:chExt cx="2808779" cy="1148975"/>
          </a:xfrm>
        </p:grpSpPr>
        <p:sp>
          <p:nvSpPr>
            <p:cNvPr id="406" name="Google Shape;406;p15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" name="Google Shape;408;p15"/>
          <p:cNvGrpSpPr/>
          <p:nvPr/>
        </p:nvGrpSpPr>
        <p:grpSpPr>
          <a:xfrm rot="-5400000">
            <a:off x="29766" y="-247490"/>
            <a:ext cx="2181860" cy="892524"/>
            <a:chOff x="6525475" y="148600"/>
            <a:chExt cx="2808779" cy="1148975"/>
          </a:xfrm>
        </p:grpSpPr>
        <p:sp>
          <p:nvSpPr>
            <p:cNvPr id="409" name="Google Shape;409;p15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15"/>
          <p:cNvGrpSpPr/>
          <p:nvPr/>
        </p:nvGrpSpPr>
        <p:grpSpPr>
          <a:xfrm rot="10800000">
            <a:off x="7892346" y="4268208"/>
            <a:ext cx="1129225" cy="1439250"/>
            <a:chOff x="5173625" y="-443725"/>
            <a:chExt cx="1129225" cy="1439250"/>
          </a:xfrm>
        </p:grpSpPr>
        <p:sp>
          <p:nvSpPr>
            <p:cNvPr id="412" name="Google Shape;412;p1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" name="Google Shape;414;p15"/>
          <p:cNvGrpSpPr/>
          <p:nvPr/>
        </p:nvGrpSpPr>
        <p:grpSpPr>
          <a:xfrm rot="10800000" flipH="1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415" name="Google Shape;415;p1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7" name="Google Shape;417;p15"/>
          <p:cNvSpPr txBox="1">
            <a:spLocks noGrp="1"/>
          </p:cNvSpPr>
          <p:nvPr>
            <p:ph type="title"/>
          </p:nvPr>
        </p:nvSpPr>
        <p:spPr>
          <a:xfrm>
            <a:off x="720000" y="2571750"/>
            <a:ext cx="2100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8" name="Google Shape;418;p15"/>
          <p:cNvSpPr txBox="1">
            <a:spLocks noGrp="1"/>
          </p:cNvSpPr>
          <p:nvPr>
            <p:ph type="subTitle" idx="1"/>
          </p:nvPr>
        </p:nvSpPr>
        <p:spPr>
          <a:xfrm>
            <a:off x="720000" y="3009850"/>
            <a:ext cx="21003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title" idx="2"/>
          </p:nvPr>
        </p:nvSpPr>
        <p:spPr>
          <a:xfrm>
            <a:off x="3521850" y="2571750"/>
            <a:ext cx="2100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0" name="Google Shape;420;p15"/>
          <p:cNvSpPr txBox="1">
            <a:spLocks noGrp="1"/>
          </p:cNvSpPr>
          <p:nvPr>
            <p:ph type="subTitle" idx="3"/>
          </p:nvPr>
        </p:nvSpPr>
        <p:spPr>
          <a:xfrm>
            <a:off x="3521850" y="3009850"/>
            <a:ext cx="21003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15"/>
          <p:cNvSpPr txBox="1">
            <a:spLocks noGrp="1"/>
          </p:cNvSpPr>
          <p:nvPr>
            <p:ph type="title" idx="4"/>
          </p:nvPr>
        </p:nvSpPr>
        <p:spPr>
          <a:xfrm>
            <a:off x="6323700" y="2571750"/>
            <a:ext cx="2100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2" name="Google Shape;422;p15"/>
          <p:cNvSpPr txBox="1">
            <a:spLocks noGrp="1"/>
          </p:cNvSpPr>
          <p:nvPr>
            <p:ph type="subTitle" idx="5"/>
          </p:nvPr>
        </p:nvSpPr>
        <p:spPr>
          <a:xfrm>
            <a:off x="6323700" y="3009850"/>
            <a:ext cx="21003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15"/>
          <p:cNvSpPr txBox="1">
            <a:spLocks noGrp="1"/>
          </p:cNvSpPr>
          <p:nvPr>
            <p:ph type="title" idx="6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6"/>
          <p:cNvSpPr txBox="1">
            <a:spLocks noGrp="1"/>
          </p:cNvSpPr>
          <p:nvPr>
            <p:ph type="title"/>
          </p:nvPr>
        </p:nvSpPr>
        <p:spPr>
          <a:xfrm>
            <a:off x="713288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6" name="Google Shape;426;p16"/>
          <p:cNvSpPr txBox="1">
            <a:spLocks noGrp="1"/>
          </p:cNvSpPr>
          <p:nvPr>
            <p:ph type="subTitle" idx="1"/>
          </p:nvPr>
        </p:nvSpPr>
        <p:spPr>
          <a:xfrm>
            <a:off x="713288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16"/>
          <p:cNvSpPr txBox="1">
            <a:spLocks noGrp="1"/>
          </p:cNvSpPr>
          <p:nvPr>
            <p:ph type="title" idx="2"/>
          </p:nvPr>
        </p:nvSpPr>
        <p:spPr>
          <a:xfrm>
            <a:off x="2704760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8" name="Google Shape;428;p16"/>
          <p:cNvSpPr txBox="1">
            <a:spLocks noGrp="1"/>
          </p:cNvSpPr>
          <p:nvPr>
            <p:ph type="subTitle" idx="3"/>
          </p:nvPr>
        </p:nvSpPr>
        <p:spPr>
          <a:xfrm>
            <a:off x="2704760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16"/>
          <p:cNvSpPr txBox="1">
            <a:spLocks noGrp="1"/>
          </p:cNvSpPr>
          <p:nvPr>
            <p:ph type="title" idx="4"/>
          </p:nvPr>
        </p:nvSpPr>
        <p:spPr>
          <a:xfrm>
            <a:off x="6687713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30" name="Google Shape;430;p16"/>
          <p:cNvSpPr txBox="1">
            <a:spLocks noGrp="1"/>
          </p:cNvSpPr>
          <p:nvPr>
            <p:ph type="subTitle" idx="5"/>
          </p:nvPr>
        </p:nvSpPr>
        <p:spPr>
          <a:xfrm>
            <a:off x="6687713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16"/>
          <p:cNvSpPr txBox="1">
            <a:spLocks noGrp="1"/>
          </p:cNvSpPr>
          <p:nvPr>
            <p:ph type="title" idx="6"/>
          </p:nvPr>
        </p:nvSpPr>
        <p:spPr>
          <a:xfrm>
            <a:off x="4696235" y="2910719"/>
            <a:ext cx="1743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32" name="Google Shape;432;p16"/>
          <p:cNvSpPr txBox="1">
            <a:spLocks noGrp="1"/>
          </p:cNvSpPr>
          <p:nvPr>
            <p:ph type="subTitle" idx="7"/>
          </p:nvPr>
        </p:nvSpPr>
        <p:spPr>
          <a:xfrm>
            <a:off x="4696235" y="3349725"/>
            <a:ext cx="17430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16"/>
          <p:cNvSpPr txBox="1">
            <a:spLocks noGrp="1"/>
          </p:cNvSpPr>
          <p:nvPr>
            <p:ph type="title" idx="8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434" name="Google Shape;434;p16"/>
          <p:cNvGrpSpPr/>
          <p:nvPr/>
        </p:nvGrpSpPr>
        <p:grpSpPr>
          <a:xfrm rot="-5400000" flipH="1">
            <a:off x="7480661" y="-165192"/>
            <a:ext cx="2014791" cy="719731"/>
            <a:chOff x="-85249" y="4203623"/>
            <a:chExt cx="2014791" cy="719731"/>
          </a:xfrm>
        </p:grpSpPr>
        <p:grpSp>
          <p:nvGrpSpPr>
            <p:cNvPr id="435" name="Google Shape;435;p16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436" name="Google Shape;436;p16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6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8" name="Google Shape;438;p16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439" name="Google Shape;439;p16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6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" name="Google Shape;441;p16"/>
          <p:cNvGrpSpPr/>
          <p:nvPr/>
        </p:nvGrpSpPr>
        <p:grpSpPr>
          <a:xfrm rot="-5400000" flipH="1">
            <a:off x="7870685" y="112474"/>
            <a:ext cx="2014791" cy="469199"/>
            <a:chOff x="-35118" y="4345992"/>
            <a:chExt cx="2014791" cy="469199"/>
          </a:xfrm>
        </p:grpSpPr>
        <p:sp>
          <p:nvSpPr>
            <p:cNvPr id="442" name="Google Shape;442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1861099" y="4345992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16"/>
          <p:cNvGrpSpPr/>
          <p:nvPr/>
        </p:nvGrpSpPr>
        <p:grpSpPr>
          <a:xfrm>
            <a:off x="-272766" y="4539543"/>
            <a:ext cx="2014791" cy="473128"/>
            <a:chOff x="-35118" y="4342063"/>
            <a:chExt cx="2014791" cy="473128"/>
          </a:xfrm>
        </p:grpSpPr>
        <p:sp>
          <p:nvSpPr>
            <p:cNvPr id="445" name="Google Shape;445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16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448" name="Google Shape;448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16"/>
          <p:cNvGrpSpPr/>
          <p:nvPr/>
        </p:nvGrpSpPr>
        <p:grpSpPr>
          <a:xfrm>
            <a:off x="-519445" y="4310943"/>
            <a:ext cx="2014791" cy="473128"/>
            <a:chOff x="-35118" y="4342063"/>
            <a:chExt cx="2014791" cy="473128"/>
          </a:xfrm>
        </p:grpSpPr>
        <p:sp>
          <p:nvSpPr>
            <p:cNvPr id="451" name="Google Shape;451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7"/>
          <p:cNvSpPr txBox="1">
            <a:spLocks noGrp="1"/>
          </p:cNvSpPr>
          <p:nvPr>
            <p:ph type="title"/>
          </p:nvPr>
        </p:nvSpPr>
        <p:spPr>
          <a:xfrm>
            <a:off x="719975" y="17778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5" name="Google Shape;455;p17"/>
          <p:cNvSpPr txBox="1">
            <a:spLocks noGrp="1"/>
          </p:cNvSpPr>
          <p:nvPr>
            <p:ph type="subTitle" idx="1"/>
          </p:nvPr>
        </p:nvSpPr>
        <p:spPr>
          <a:xfrm>
            <a:off x="719975" y="23145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17"/>
          <p:cNvSpPr txBox="1">
            <a:spLocks noGrp="1"/>
          </p:cNvSpPr>
          <p:nvPr>
            <p:ph type="title" idx="2"/>
          </p:nvPr>
        </p:nvSpPr>
        <p:spPr>
          <a:xfrm>
            <a:off x="3512851" y="17778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7" name="Google Shape;457;p17"/>
          <p:cNvSpPr txBox="1">
            <a:spLocks noGrp="1"/>
          </p:cNvSpPr>
          <p:nvPr>
            <p:ph type="subTitle" idx="3"/>
          </p:nvPr>
        </p:nvSpPr>
        <p:spPr>
          <a:xfrm>
            <a:off x="3512850" y="23145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17"/>
          <p:cNvSpPr txBox="1">
            <a:spLocks noGrp="1"/>
          </p:cNvSpPr>
          <p:nvPr>
            <p:ph type="title" idx="4"/>
          </p:nvPr>
        </p:nvSpPr>
        <p:spPr>
          <a:xfrm>
            <a:off x="719975" y="32112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9" name="Google Shape;459;p17"/>
          <p:cNvSpPr txBox="1">
            <a:spLocks noGrp="1"/>
          </p:cNvSpPr>
          <p:nvPr>
            <p:ph type="subTitle" idx="5"/>
          </p:nvPr>
        </p:nvSpPr>
        <p:spPr>
          <a:xfrm>
            <a:off x="719975" y="37479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17"/>
          <p:cNvSpPr txBox="1">
            <a:spLocks noGrp="1"/>
          </p:cNvSpPr>
          <p:nvPr>
            <p:ph type="title" idx="6"/>
          </p:nvPr>
        </p:nvSpPr>
        <p:spPr>
          <a:xfrm>
            <a:off x="3512851" y="32112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61" name="Google Shape;461;p17"/>
          <p:cNvSpPr txBox="1">
            <a:spLocks noGrp="1"/>
          </p:cNvSpPr>
          <p:nvPr>
            <p:ph type="subTitle" idx="7"/>
          </p:nvPr>
        </p:nvSpPr>
        <p:spPr>
          <a:xfrm>
            <a:off x="3512850" y="37479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17"/>
          <p:cNvSpPr txBox="1">
            <a:spLocks noGrp="1"/>
          </p:cNvSpPr>
          <p:nvPr>
            <p:ph type="title" idx="8"/>
          </p:nvPr>
        </p:nvSpPr>
        <p:spPr>
          <a:xfrm>
            <a:off x="6305728" y="17778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63" name="Google Shape;463;p17"/>
          <p:cNvSpPr txBox="1">
            <a:spLocks noGrp="1"/>
          </p:cNvSpPr>
          <p:nvPr>
            <p:ph type="subTitle" idx="9"/>
          </p:nvPr>
        </p:nvSpPr>
        <p:spPr>
          <a:xfrm>
            <a:off x="6305725" y="23145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17"/>
          <p:cNvSpPr txBox="1">
            <a:spLocks noGrp="1"/>
          </p:cNvSpPr>
          <p:nvPr>
            <p:ph type="title" idx="13"/>
          </p:nvPr>
        </p:nvSpPr>
        <p:spPr>
          <a:xfrm>
            <a:off x="6305728" y="3211250"/>
            <a:ext cx="21183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65" name="Google Shape;465;p17"/>
          <p:cNvSpPr txBox="1">
            <a:spLocks noGrp="1"/>
          </p:cNvSpPr>
          <p:nvPr>
            <p:ph type="subTitle" idx="14"/>
          </p:nvPr>
        </p:nvSpPr>
        <p:spPr>
          <a:xfrm>
            <a:off x="6305725" y="3747975"/>
            <a:ext cx="2118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17"/>
          <p:cNvSpPr txBox="1">
            <a:spLocks noGrp="1"/>
          </p:cNvSpPr>
          <p:nvPr>
            <p:ph type="title" idx="15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467" name="Google Shape;467;p17"/>
          <p:cNvGrpSpPr/>
          <p:nvPr/>
        </p:nvGrpSpPr>
        <p:grpSpPr>
          <a:xfrm>
            <a:off x="7895789" y="-867371"/>
            <a:ext cx="1368260" cy="1078296"/>
            <a:chOff x="4231725" y="-443721"/>
            <a:chExt cx="1368260" cy="1078296"/>
          </a:xfrm>
        </p:grpSpPr>
        <p:sp>
          <p:nvSpPr>
            <p:cNvPr id="468" name="Google Shape;468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17"/>
          <p:cNvGrpSpPr/>
          <p:nvPr/>
        </p:nvGrpSpPr>
        <p:grpSpPr>
          <a:xfrm>
            <a:off x="8380489" y="-105375"/>
            <a:ext cx="1129225" cy="1439250"/>
            <a:chOff x="5173625" y="-443725"/>
            <a:chExt cx="1129225" cy="1439250"/>
          </a:xfrm>
        </p:grpSpPr>
        <p:sp>
          <p:nvSpPr>
            <p:cNvPr id="471" name="Google Shape;471;p17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17"/>
          <p:cNvGrpSpPr/>
          <p:nvPr/>
        </p:nvGrpSpPr>
        <p:grpSpPr>
          <a:xfrm>
            <a:off x="8142568" y="-638771"/>
            <a:ext cx="1368260" cy="1078296"/>
            <a:chOff x="4231725" y="-443721"/>
            <a:chExt cx="1368260" cy="1078296"/>
          </a:xfrm>
        </p:grpSpPr>
        <p:sp>
          <p:nvSpPr>
            <p:cNvPr id="474" name="Google Shape;474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17"/>
          <p:cNvGrpSpPr/>
          <p:nvPr/>
        </p:nvGrpSpPr>
        <p:grpSpPr>
          <a:xfrm flipH="1">
            <a:off x="149468" y="-695771"/>
            <a:ext cx="1368260" cy="1078296"/>
            <a:chOff x="4231725" y="-443721"/>
            <a:chExt cx="1368260" cy="1078296"/>
          </a:xfrm>
        </p:grpSpPr>
        <p:sp>
          <p:nvSpPr>
            <p:cNvPr id="477" name="Google Shape;477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17"/>
          <p:cNvGrpSpPr/>
          <p:nvPr/>
        </p:nvGrpSpPr>
        <p:grpSpPr>
          <a:xfrm flipH="1">
            <a:off x="-97311" y="-467171"/>
            <a:ext cx="1368260" cy="1078296"/>
            <a:chOff x="4231725" y="-443721"/>
            <a:chExt cx="1368260" cy="1078296"/>
          </a:xfrm>
        </p:grpSpPr>
        <p:sp>
          <p:nvSpPr>
            <p:cNvPr id="480" name="Google Shape;480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" name="Google Shape;482;p17"/>
          <p:cNvGrpSpPr/>
          <p:nvPr/>
        </p:nvGrpSpPr>
        <p:grpSpPr>
          <a:xfrm flipH="1">
            <a:off x="-609048" y="-238571"/>
            <a:ext cx="1368260" cy="1078296"/>
            <a:chOff x="4231725" y="-443721"/>
            <a:chExt cx="1368260" cy="1078296"/>
          </a:xfrm>
        </p:grpSpPr>
        <p:sp>
          <p:nvSpPr>
            <p:cNvPr id="483" name="Google Shape;483;p17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85" name="Google Shape;485;p17"/>
          <p:cNvCxnSpPr/>
          <p:nvPr/>
        </p:nvCxnSpPr>
        <p:spPr>
          <a:xfrm>
            <a:off x="-6850" y="4601725"/>
            <a:ext cx="8517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"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18"/>
          <p:cNvGrpSpPr/>
          <p:nvPr/>
        </p:nvGrpSpPr>
        <p:grpSpPr>
          <a:xfrm>
            <a:off x="7068170" y="-466234"/>
            <a:ext cx="1368260" cy="1078296"/>
            <a:chOff x="4231725" y="-443721"/>
            <a:chExt cx="1368260" cy="1078296"/>
          </a:xfrm>
        </p:grpSpPr>
        <p:sp>
          <p:nvSpPr>
            <p:cNvPr id="488" name="Google Shape;488;p18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18"/>
          <p:cNvGrpSpPr/>
          <p:nvPr/>
        </p:nvGrpSpPr>
        <p:grpSpPr>
          <a:xfrm>
            <a:off x="8010070" y="-466238"/>
            <a:ext cx="1129225" cy="1439250"/>
            <a:chOff x="5173625" y="-443725"/>
            <a:chExt cx="1129225" cy="1439250"/>
          </a:xfrm>
        </p:grpSpPr>
        <p:sp>
          <p:nvSpPr>
            <p:cNvPr id="491" name="Google Shape;491;p1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18"/>
          <p:cNvGrpSpPr/>
          <p:nvPr/>
        </p:nvGrpSpPr>
        <p:grpSpPr>
          <a:xfrm flipH="1">
            <a:off x="707991" y="-472343"/>
            <a:ext cx="920275" cy="1078300"/>
            <a:chOff x="4679675" y="-443725"/>
            <a:chExt cx="920275" cy="1078300"/>
          </a:xfrm>
        </p:grpSpPr>
        <p:sp>
          <p:nvSpPr>
            <p:cNvPr id="494" name="Google Shape;494;p1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18"/>
          <p:cNvGrpSpPr/>
          <p:nvPr/>
        </p:nvGrpSpPr>
        <p:grpSpPr>
          <a:xfrm flipH="1">
            <a:off x="5091" y="-472343"/>
            <a:ext cx="1129225" cy="1439250"/>
            <a:chOff x="5173625" y="-443725"/>
            <a:chExt cx="1129225" cy="1439250"/>
          </a:xfrm>
        </p:grpSpPr>
        <p:sp>
          <p:nvSpPr>
            <p:cNvPr id="497" name="Google Shape;497;p1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18"/>
          <p:cNvGrpSpPr/>
          <p:nvPr/>
        </p:nvGrpSpPr>
        <p:grpSpPr>
          <a:xfrm>
            <a:off x="8479270" y="-223284"/>
            <a:ext cx="1368260" cy="1078296"/>
            <a:chOff x="4231725" y="-443721"/>
            <a:chExt cx="1368260" cy="1078296"/>
          </a:xfrm>
        </p:grpSpPr>
        <p:sp>
          <p:nvSpPr>
            <p:cNvPr id="500" name="Google Shape;500;p18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18"/>
          <p:cNvGrpSpPr/>
          <p:nvPr/>
        </p:nvGrpSpPr>
        <p:grpSpPr>
          <a:xfrm flipH="1">
            <a:off x="-98709" y="-223280"/>
            <a:ext cx="920275" cy="1078300"/>
            <a:chOff x="4679675" y="-443725"/>
            <a:chExt cx="920275" cy="1078300"/>
          </a:xfrm>
        </p:grpSpPr>
        <p:sp>
          <p:nvSpPr>
            <p:cNvPr id="503" name="Google Shape;503;p1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5" name="Google Shape;505;p18"/>
          <p:cNvSpPr txBox="1">
            <a:spLocks noGrp="1"/>
          </p:cNvSpPr>
          <p:nvPr>
            <p:ph type="title"/>
          </p:nvPr>
        </p:nvSpPr>
        <p:spPr>
          <a:xfrm>
            <a:off x="1774800" y="539700"/>
            <a:ext cx="55944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35247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508" name="Google Shape;508;p19"/>
          <p:cNvGrpSpPr/>
          <p:nvPr/>
        </p:nvGrpSpPr>
        <p:grpSpPr>
          <a:xfrm>
            <a:off x="6521425" y="-33816"/>
            <a:ext cx="2852632" cy="755873"/>
            <a:chOff x="6521425" y="153500"/>
            <a:chExt cx="2852632" cy="755873"/>
          </a:xfrm>
        </p:grpSpPr>
        <p:grpSp>
          <p:nvGrpSpPr>
            <p:cNvPr id="509" name="Google Shape;509;p19"/>
            <p:cNvGrpSpPr/>
            <p:nvPr/>
          </p:nvGrpSpPr>
          <p:grpSpPr>
            <a:xfrm>
              <a:off x="6521425" y="153500"/>
              <a:ext cx="2257381" cy="391400"/>
              <a:chOff x="6521425" y="153500"/>
              <a:chExt cx="2257381" cy="391400"/>
            </a:xfrm>
          </p:grpSpPr>
          <p:sp>
            <p:nvSpPr>
              <p:cNvPr id="510" name="Google Shape;510;p19"/>
              <p:cNvSpPr/>
              <p:nvPr/>
            </p:nvSpPr>
            <p:spPr>
              <a:xfrm>
                <a:off x="6623375" y="153500"/>
                <a:ext cx="2155431" cy="342293"/>
              </a:xfrm>
              <a:custGeom>
                <a:avLst/>
                <a:gdLst/>
                <a:ahLst/>
                <a:cxnLst/>
                <a:rect l="l" t="t" r="r" b="b"/>
                <a:pathLst>
                  <a:path w="49394" h="7844" extrusionOk="0">
                    <a:moveTo>
                      <a:pt x="41551" y="1"/>
                    </a:moveTo>
                    <a:lnTo>
                      <a:pt x="41369" y="31"/>
                    </a:lnTo>
                    <a:lnTo>
                      <a:pt x="34104" y="7235"/>
                    </a:lnTo>
                    <a:lnTo>
                      <a:pt x="0" y="7235"/>
                    </a:lnTo>
                    <a:lnTo>
                      <a:pt x="0" y="7843"/>
                    </a:lnTo>
                    <a:lnTo>
                      <a:pt x="34287" y="7843"/>
                    </a:lnTo>
                    <a:lnTo>
                      <a:pt x="34347" y="7813"/>
                    </a:lnTo>
                    <a:cubicBezTo>
                      <a:pt x="34378" y="7813"/>
                      <a:pt x="34439" y="7782"/>
                      <a:pt x="34469" y="7721"/>
                    </a:cubicBezTo>
                    <a:lnTo>
                      <a:pt x="41642" y="578"/>
                    </a:lnTo>
                    <a:lnTo>
                      <a:pt x="49393" y="578"/>
                    </a:lnTo>
                    <a:lnTo>
                      <a:pt x="493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6521425" y="4271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" name="Google Shape;512;p19"/>
            <p:cNvGrpSpPr/>
            <p:nvPr/>
          </p:nvGrpSpPr>
          <p:grpSpPr>
            <a:xfrm>
              <a:off x="6826225" y="326868"/>
              <a:ext cx="2547832" cy="405548"/>
              <a:chOff x="6826225" y="344423"/>
              <a:chExt cx="2547832" cy="405548"/>
            </a:xfrm>
          </p:grpSpPr>
          <p:sp>
            <p:nvSpPr>
              <p:cNvPr id="513" name="Google Shape;513;p19"/>
              <p:cNvSpPr/>
              <p:nvPr/>
            </p:nvSpPr>
            <p:spPr>
              <a:xfrm>
                <a:off x="6928175" y="344423"/>
                <a:ext cx="2445882" cy="350889"/>
              </a:xfrm>
              <a:custGeom>
                <a:avLst/>
                <a:gdLst/>
                <a:ahLst/>
                <a:cxnLst/>
                <a:rect l="l" t="t" r="r" b="b"/>
                <a:pathLst>
                  <a:path w="56050" h="8041" extrusionOk="0">
                    <a:moveTo>
                      <a:pt x="43369" y="1"/>
                    </a:moveTo>
                    <a:cubicBezTo>
                      <a:pt x="43113" y="1"/>
                      <a:pt x="42857" y="119"/>
                      <a:pt x="42706" y="320"/>
                    </a:cubicBezTo>
                    <a:lnTo>
                      <a:pt x="35837" y="7190"/>
                    </a:lnTo>
                    <a:cubicBezTo>
                      <a:pt x="35776" y="7220"/>
                      <a:pt x="35746" y="7281"/>
                      <a:pt x="35685" y="7342"/>
                    </a:cubicBezTo>
                    <a:cubicBezTo>
                      <a:pt x="35654" y="7372"/>
                      <a:pt x="35624" y="7403"/>
                      <a:pt x="35594" y="7433"/>
                    </a:cubicBezTo>
                    <a:lnTo>
                      <a:pt x="0" y="7433"/>
                    </a:lnTo>
                    <a:lnTo>
                      <a:pt x="0" y="8041"/>
                    </a:lnTo>
                    <a:lnTo>
                      <a:pt x="35624" y="8041"/>
                    </a:lnTo>
                    <a:cubicBezTo>
                      <a:pt x="35806" y="8041"/>
                      <a:pt x="35989" y="7919"/>
                      <a:pt x="36141" y="7767"/>
                    </a:cubicBezTo>
                    <a:cubicBezTo>
                      <a:pt x="36171" y="7706"/>
                      <a:pt x="36202" y="7676"/>
                      <a:pt x="36232" y="7646"/>
                    </a:cubicBezTo>
                    <a:lnTo>
                      <a:pt x="43162" y="715"/>
                    </a:lnTo>
                    <a:lnTo>
                      <a:pt x="43193" y="655"/>
                    </a:lnTo>
                    <a:cubicBezTo>
                      <a:pt x="43223" y="594"/>
                      <a:pt x="43253" y="594"/>
                      <a:pt x="43497" y="594"/>
                    </a:cubicBezTo>
                    <a:lnTo>
                      <a:pt x="56050" y="594"/>
                    </a:lnTo>
                    <a:lnTo>
                      <a:pt x="56050" y="16"/>
                    </a:lnTo>
                    <a:lnTo>
                      <a:pt x="43527" y="16"/>
                    </a:lnTo>
                    <a:cubicBezTo>
                      <a:pt x="43475" y="6"/>
                      <a:pt x="43422" y="1"/>
                      <a:pt x="433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9"/>
              <p:cNvSpPr/>
              <p:nvPr/>
            </p:nvSpPr>
            <p:spPr>
              <a:xfrm>
                <a:off x="6826225" y="63217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5" name="Google Shape;515;p19"/>
            <p:cNvSpPr/>
            <p:nvPr/>
          </p:nvSpPr>
          <p:spPr>
            <a:xfrm>
              <a:off x="6775775" y="828445"/>
              <a:ext cx="2424560" cy="26575"/>
            </a:xfrm>
            <a:custGeom>
              <a:avLst/>
              <a:gdLst/>
              <a:ahLst/>
              <a:cxnLst/>
              <a:rect l="l" t="t" r="r" b="b"/>
              <a:pathLst>
                <a:path w="39150" h="609" extrusionOk="0">
                  <a:moveTo>
                    <a:pt x="0" y="0"/>
                  </a:moveTo>
                  <a:lnTo>
                    <a:pt x="0" y="608"/>
                  </a:lnTo>
                  <a:lnTo>
                    <a:pt x="39150" y="608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6673825" y="791573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_1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20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519" name="Google Shape;519;p20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520" name="Google Shape;520;p20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" name="Google Shape;522;p20"/>
          <p:cNvGrpSpPr/>
          <p:nvPr/>
        </p:nvGrpSpPr>
        <p:grpSpPr>
          <a:xfrm>
            <a:off x="-519445" y="4548261"/>
            <a:ext cx="2014791" cy="473128"/>
            <a:chOff x="-35118" y="4342063"/>
            <a:chExt cx="2014791" cy="473128"/>
          </a:xfrm>
        </p:grpSpPr>
        <p:sp>
          <p:nvSpPr>
            <p:cNvPr id="523" name="Google Shape;523;p20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" name="Google Shape;525;p20"/>
          <p:cNvGrpSpPr/>
          <p:nvPr/>
        </p:nvGrpSpPr>
        <p:grpSpPr>
          <a:xfrm>
            <a:off x="283349" y="-475160"/>
            <a:ext cx="482550" cy="1505350"/>
            <a:chOff x="3121150" y="-443725"/>
            <a:chExt cx="482550" cy="1505350"/>
          </a:xfrm>
        </p:grpSpPr>
        <p:sp>
          <p:nvSpPr>
            <p:cNvPr id="526" name="Google Shape;526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0"/>
          <p:cNvGrpSpPr/>
          <p:nvPr/>
        </p:nvGrpSpPr>
        <p:grpSpPr>
          <a:xfrm>
            <a:off x="87035" y="-122260"/>
            <a:ext cx="482550" cy="1505350"/>
            <a:chOff x="3121150" y="-443725"/>
            <a:chExt cx="482550" cy="1505350"/>
          </a:xfrm>
        </p:grpSpPr>
        <p:sp>
          <p:nvSpPr>
            <p:cNvPr id="529" name="Google Shape;529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" name="Google Shape;531;p20"/>
          <p:cNvGrpSpPr/>
          <p:nvPr/>
        </p:nvGrpSpPr>
        <p:grpSpPr>
          <a:xfrm flipH="1">
            <a:off x="8377659" y="-483877"/>
            <a:ext cx="482550" cy="1505350"/>
            <a:chOff x="3121150" y="-443725"/>
            <a:chExt cx="482550" cy="1505350"/>
          </a:xfrm>
        </p:grpSpPr>
        <p:sp>
          <p:nvSpPr>
            <p:cNvPr id="532" name="Google Shape;532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0"/>
          <p:cNvGrpSpPr/>
          <p:nvPr/>
        </p:nvGrpSpPr>
        <p:grpSpPr>
          <a:xfrm flipH="1">
            <a:off x="8573974" y="-130977"/>
            <a:ext cx="482550" cy="1505350"/>
            <a:chOff x="3121150" y="-443725"/>
            <a:chExt cx="482550" cy="1505350"/>
          </a:xfrm>
        </p:grpSpPr>
        <p:sp>
          <p:nvSpPr>
            <p:cNvPr id="535" name="Google Shape;535;p2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>
            <a:spLocks noGrp="1"/>
          </p:cNvSpPr>
          <p:nvPr>
            <p:ph type="title"/>
          </p:nvPr>
        </p:nvSpPr>
        <p:spPr>
          <a:xfrm>
            <a:off x="2450700" y="3072854"/>
            <a:ext cx="42426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3"/>
          <p:cNvSpPr txBox="1">
            <a:spLocks noGrp="1"/>
          </p:cNvSpPr>
          <p:nvPr>
            <p:ph type="title" idx="2" hasCustomPrompt="1"/>
          </p:nvPr>
        </p:nvSpPr>
        <p:spPr>
          <a:xfrm>
            <a:off x="3995121" y="1227576"/>
            <a:ext cx="1157400" cy="11574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3"/>
          <p:cNvSpPr txBox="1">
            <a:spLocks noGrp="1"/>
          </p:cNvSpPr>
          <p:nvPr>
            <p:ph type="subTitle" idx="1"/>
          </p:nvPr>
        </p:nvSpPr>
        <p:spPr>
          <a:xfrm>
            <a:off x="2509200" y="3652872"/>
            <a:ext cx="4125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" name="Google Shape;74;p3"/>
          <p:cNvGrpSpPr/>
          <p:nvPr/>
        </p:nvGrpSpPr>
        <p:grpSpPr>
          <a:xfrm flipH="1">
            <a:off x="7153751" y="4056822"/>
            <a:ext cx="2074949" cy="962378"/>
            <a:chOff x="-85249" y="3960975"/>
            <a:chExt cx="2074949" cy="962378"/>
          </a:xfrm>
        </p:grpSpPr>
        <p:grpSp>
          <p:nvGrpSpPr>
            <p:cNvPr id="75" name="Google Shape;75;p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6" name="Google Shape;76;p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" name="Google Shape;78;p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9" name="Google Shape;79;p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" name="Google Shape;81;p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2" name="Google Shape;82;p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" name="Google Shape;84;p3"/>
          <p:cNvGrpSpPr/>
          <p:nvPr/>
        </p:nvGrpSpPr>
        <p:grpSpPr>
          <a:xfrm flipH="1">
            <a:off x="323625" y="3807546"/>
            <a:ext cx="1138350" cy="1418750"/>
            <a:chOff x="1287525" y="3801250"/>
            <a:chExt cx="1138350" cy="1418750"/>
          </a:xfrm>
        </p:grpSpPr>
        <p:sp>
          <p:nvSpPr>
            <p:cNvPr id="85" name="Google Shape;85;p3"/>
            <p:cNvSpPr/>
            <p:nvPr/>
          </p:nvSpPr>
          <p:spPr>
            <a:xfrm>
              <a:off x="1287525" y="3909150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307300" y="3801250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3"/>
          <p:cNvGrpSpPr/>
          <p:nvPr/>
        </p:nvGrpSpPr>
        <p:grpSpPr>
          <a:xfrm flipH="1">
            <a:off x="210775" y="4159825"/>
            <a:ext cx="929375" cy="1057800"/>
            <a:chOff x="8076400" y="4159825"/>
            <a:chExt cx="929375" cy="1057800"/>
          </a:xfrm>
        </p:grpSpPr>
        <p:sp>
          <p:nvSpPr>
            <p:cNvPr id="88" name="Google Shape;88;p3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avLst/>
              <a:gdLst/>
              <a:ahLst/>
              <a:cxnLst/>
              <a:rect l="l" t="t" r="r" b="b"/>
              <a:pathLst>
                <a:path w="33072" h="39515" fill="none" extrusionOk="0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6993948" y="5750"/>
            <a:ext cx="1195349" cy="1078296"/>
            <a:chOff x="4404625" y="-443721"/>
            <a:chExt cx="1195349" cy="1078296"/>
          </a:xfrm>
        </p:grpSpPr>
        <p:sp>
          <p:nvSpPr>
            <p:cNvPr id="91" name="Google Shape;91;p3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3"/>
          <p:cNvGrpSpPr/>
          <p:nvPr/>
        </p:nvGrpSpPr>
        <p:grpSpPr>
          <a:xfrm>
            <a:off x="7810151" y="-104276"/>
            <a:ext cx="1129225" cy="1439250"/>
            <a:chOff x="5173625" y="-443725"/>
            <a:chExt cx="1129225" cy="1439250"/>
          </a:xfrm>
        </p:grpSpPr>
        <p:sp>
          <p:nvSpPr>
            <p:cNvPr id="94" name="Google Shape;94;p3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 rot="10800000" flipH="1">
            <a:off x="-784112" y="147249"/>
            <a:ext cx="1138350" cy="1418750"/>
            <a:chOff x="-784112" y="3818928"/>
            <a:chExt cx="1138350" cy="1418750"/>
          </a:xfrm>
        </p:grpSpPr>
        <p:sp>
          <p:nvSpPr>
            <p:cNvPr id="97" name="Google Shape;97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3"/>
          <p:cNvGrpSpPr/>
          <p:nvPr/>
        </p:nvGrpSpPr>
        <p:grpSpPr>
          <a:xfrm rot="10800000" flipH="1">
            <a:off x="-370081" y="-96211"/>
            <a:ext cx="1138350" cy="1418750"/>
            <a:chOff x="-784112" y="3818928"/>
            <a:chExt cx="1138350" cy="1418750"/>
          </a:xfrm>
        </p:grpSpPr>
        <p:sp>
          <p:nvSpPr>
            <p:cNvPr id="100" name="Google Shape;100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3"/>
          <p:cNvGrpSpPr/>
          <p:nvPr/>
        </p:nvGrpSpPr>
        <p:grpSpPr>
          <a:xfrm rot="10800000" flipH="1">
            <a:off x="70117" y="-395120"/>
            <a:ext cx="1138350" cy="1418750"/>
            <a:chOff x="-784112" y="3818928"/>
            <a:chExt cx="1138350" cy="1418750"/>
          </a:xfrm>
        </p:grpSpPr>
        <p:sp>
          <p:nvSpPr>
            <p:cNvPr id="103" name="Google Shape;103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_1_1"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21"/>
          <p:cNvGrpSpPr/>
          <p:nvPr/>
        </p:nvGrpSpPr>
        <p:grpSpPr>
          <a:xfrm rot="10800000" flipH="1">
            <a:off x="7503134" y="4535967"/>
            <a:ext cx="920275" cy="1078300"/>
            <a:chOff x="4679675" y="-443725"/>
            <a:chExt cx="920275" cy="1078300"/>
          </a:xfrm>
        </p:grpSpPr>
        <p:sp>
          <p:nvSpPr>
            <p:cNvPr id="539" name="Google Shape;539;p21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21"/>
          <p:cNvGrpSpPr/>
          <p:nvPr/>
        </p:nvGrpSpPr>
        <p:grpSpPr>
          <a:xfrm rot="10800000" flipH="1">
            <a:off x="7997084" y="4251217"/>
            <a:ext cx="1129225" cy="1439250"/>
            <a:chOff x="5173625" y="-443725"/>
            <a:chExt cx="1129225" cy="1439250"/>
          </a:xfrm>
        </p:grpSpPr>
        <p:sp>
          <p:nvSpPr>
            <p:cNvPr id="542" name="Google Shape;542;p21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1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544;p21"/>
          <p:cNvGrpSpPr/>
          <p:nvPr/>
        </p:nvGrpSpPr>
        <p:grpSpPr>
          <a:xfrm rot="10800000" flipH="1">
            <a:off x="8527088" y="4255494"/>
            <a:ext cx="2240950" cy="1657325"/>
            <a:chOff x="4603700" y="-443725"/>
            <a:chExt cx="2240950" cy="1657325"/>
          </a:xfrm>
        </p:grpSpPr>
        <p:sp>
          <p:nvSpPr>
            <p:cNvPr id="545" name="Google Shape;545;p21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21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548" name="Google Shape;548;p21"/>
            <p:cNvGrpSpPr/>
            <p:nvPr/>
          </p:nvGrpSpPr>
          <p:grpSpPr>
            <a:xfrm rot="10800000" flipH="1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549" name="Google Shape;549;p21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1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1" name="Google Shape;551;p21"/>
            <p:cNvGrpSpPr/>
            <p:nvPr/>
          </p:nvGrpSpPr>
          <p:grpSpPr>
            <a:xfrm rot="10800000" flipH="1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552" name="Google Shape;552;p21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1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4" name="Google Shape;554;p21"/>
          <p:cNvGrpSpPr/>
          <p:nvPr/>
        </p:nvGrpSpPr>
        <p:grpSpPr>
          <a:xfrm>
            <a:off x="-1256133" y="715243"/>
            <a:ext cx="2014791" cy="473128"/>
            <a:chOff x="-35118" y="4342063"/>
            <a:chExt cx="2014791" cy="473128"/>
          </a:xfrm>
        </p:grpSpPr>
        <p:sp>
          <p:nvSpPr>
            <p:cNvPr id="555" name="Google Shape;555;p21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1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21"/>
          <p:cNvGrpSpPr/>
          <p:nvPr/>
        </p:nvGrpSpPr>
        <p:grpSpPr>
          <a:xfrm>
            <a:off x="-1179939" y="967068"/>
            <a:ext cx="2014791" cy="473128"/>
            <a:chOff x="-35118" y="4342063"/>
            <a:chExt cx="2014791" cy="473128"/>
          </a:xfrm>
        </p:grpSpPr>
        <p:sp>
          <p:nvSpPr>
            <p:cNvPr id="558" name="Google Shape;558;p21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1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" name="Google Shape;560;p21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oogle Shape;562;p22"/>
          <p:cNvGrpSpPr/>
          <p:nvPr/>
        </p:nvGrpSpPr>
        <p:grpSpPr>
          <a:xfrm>
            <a:off x="87588" y="-482281"/>
            <a:ext cx="482550" cy="1505350"/>
            <a:chOff x="3121150" y="-443725"/>
            <a:chExt cx="482550" cy="1505350"/>
          </a:xfrm>
        </p:grpSpPr>
        <p:sp>
          <p:nvSpPr>
            <p:cNvPr id="563" name="Google Shape;563;p22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22"/>
          <p:cNvGrpSpPr/>
          <p:nvPr/>
        </p:nvGrpSpPr>
        <p:grpSpPr>
          <a:xfrm>
            <a:off x="999825" y="-467301"/>
            <a:ext cx="929375" cy="1078300"/>
            <a:chOff x="1990425" y="-443725"/>
            <a:chExt cx="929375" cy="1078300"/>
          </a:xfrm>
        </p:grpSpPr>
        <p:sp>
          <p:nvSpPr>
            <p:cNvPr id="566" name="Google Shape;566;p2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" name="Google Shape;568;p22"/>
          <p:cNvGrpSpPr/>
          <p:nvPr/>
        </p:nvGrpSpPr>
        <p:grpSpPr>
          <a:xfrm>
            <a:off x="296925" y="-1076901"/>
            <a:ext cx="1138350" cy="1439250"/>
            <a:chOff x="1287525" y="-443725"/>
            <a:chExt cx="1138350" cy="1439250"/>
          </a:xfrm>
        </p:grpSpPr>
        <p:sp>
          <p:nvSpPr>
            <p:cNvPr id="569" name="Google Shape;569;p2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" name="Google Shape;571;p22"/>
          <p:cNvGrpSpPr/>
          <p:nvPr/>
        </p:nvGrpSpPr>
        <p:grpSpPr>
          <a:xfrm>
            <a:off x="8582213" y="-482281"/>
            <a:ext cx="474200" cy="1505350"/>
            <a:chOff x="3995775" y="-443725"/>
            <a:chExt cx="474200" cy="1505350"/>
          </a:xfrm>
        </p:grpSpPr>
        <p:sp>
          <p:nvSpPr>
            <p:cNvPr id="572" name="Google Shape;572;p2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22"/>
          <p:cNvGrpSpPr/>
          <p:nvPr/>
        </p:nvGrpSpPr>
        <p:grpSpPr>
          <a:xfrm>
            <a:off x="7270475" y="-467301"/>
            <a:ext cx="920275" cy="1078300"/>
            <a:chOff x="4679675" y="-443725"/>
            <a:chExt cx="920275" cy="1078300"/>
          </a:xfrm>
        </p:grpSpPr>
        <p:sp>
          <p:nvSpPr>
            <p:cNvPr id="575" name="Google Shape;575;p22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Google Shape;577;p22"/>
          <p:cNvGrpSpPr/>
          <p:nvPr/>
        </p:nvGrpSpPr>
        <p:grpSpPr>
          <a:xfrm>
            <a:off x="7764425" y="-1076901"/>
            <a:ext cx="1129225" cy="1439250"/>
            <a:chOff x="5173625" y="-443725"/>
            <a:chExt cx="1129225" cy="1439250"/>
          </a:xfrm>
        </p:grpSpPr>
        <p:sp>
          <p:nvSpPr>
            <p:cNvPr id="578" name="Google Shape;578;p2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" name="Google Shape;580;p22"/>
          <p:cNvGrpSpPr/>
          <p:nvPr/>
        </p:nvGrpSpPr>
        <p:grpSpPr>
          <a:xfrm>
            <a:off x="-1220287" y="-761576"/>
            <a:ext cx="2249325" cy="1657325"/>
            <a:chOff x="746475" y="-443725"/>
            <a:chExt cx="2249325" cy="1657325"/>
          </a:xfrm>
        </p:grpSpPr>
        <p:sp>
          <p:nvSpPr>
            <p:cNvPr id="581" name="Google Shape;581;p22"/>
            <p:cNvSpPr/>
            <p:nvPr/>
          </p:nvSpPr>
          <p:spPr>
            <a:xfrm>
              <a:off x="746475" y="-443725"/>
              <a:ext cx="2158875" cy="1560825"/>
            </a:xfrm>
            <a:custGeom>
              <a:avLst/>
              <a:gdLst/>
              <a:ahLst/>
              <a:cxnLst/>
              <a:rect l="l" t="t" r="r" b="b"/>
              <a:pathLst>
                <a:path w="86355" h="62433" fill="none" extrusionOk="0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2877225" y="10958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22"/>
          <p:cNvGrpSpPr/>
          <p:nvPr/>
        </p:nvGrpSpPr>
        <p:grpSpPr>
          <a:xfrm>
            <a:off x="8123338" y="-761576"/>
            <a:ext cx="2240950" cy="1657325"/>
            <a:chOff x="4603700" y="-443725"/>
            <a:chExt cx="2240950" cy="1657325"/>
          </a:xfrm>
        </p:grpSpPr>
        <p:sp>
          <p:nvSpPr>
            <p:cNvPr id="584" name="Google Shape;584;p22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586;p22"/>
          <p:cNvGrpSpPr/>
          <p:nvPr/>
        </p:nvGrpSpPr>
        <p:grpSpPr>
          <a:xfrm>
            <a:off x="2926213" y="-467301"/>
            <a:ext cx="929375" cy="1078300"/>
            <a:chOff x="1990425" y="-443725"/>
            <a:chExt cx="929375" cy="1078300"/>
          </a:xfrm>
        </p:grpSpPr>
        <p:sp>
          <p:nvSpPr>
            <p:cNvPr id="587" name="Google Shape;587;p2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" name="Google Shape;589;p22"/>
          <p:cNvGrpSpPr/>
          <p:nvPr/>
        </p:nvGrpSpPr>
        <p:grpSpPr>
          <a:xfrm>
            <a:off x="3535813" y="-695901"/>
            <a:ext cx="929375" cy="1078300"/>
            <a:chOff x="1990425" y="-443725"/>
            <a:chExt cx="929375" cy="1078300"/>
          </a:xfrm>
        </p:grpSpPr>
        <p:sp>
          <p:nvSpPr>
            <p:cNvPr id="590" name="Google Shape;590;p2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Google Shape;592;p22"/>
          <p:cNvSpPr txBox="1">
            <a:spLocks noGrp="1"/>
          </p:cNvSpPr>
          <p:nvPr>
            <p:ph type="title" hasCustomPrompt="1"/>
          </p:nvPr>
        </p:nvSpPr>
        <p:spPr>
          <a:xfrm>
            <a:off x="1096600" y="2625463"/>
            <a:ext cx="1581600" cy="7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3" name="Google Shape;593;p22"/>
          <p:cNvSpPr txBox="1">
            <a:spLocks noGrp="1"/>
          </p:cNvSpPr>
          <p:nvPr>
            <p:ph type="subTitle" idx="1"/>
          </p:nvPr>
        </p:nvSpPr>
        <p:spPr>
          <a:xfrm>
            <a:off x="775750" y="3853760"/>
            <a:ext cx="2223300" cy="6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22"/>
          <p:cNvSpPr txBox="1">
            <a:spLocks noGrp="1"/>
          </p:cNvSpPr>
          <p:nvPr>
            <p:ph type="title" idx="2"/>
          </p:nvPr>
        </p:nvSpPr>
        <p:spPr>
          <a:xfrm>
            <a:off x="775750" y="3474560"/>
            <a:ext cx="2223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5" name="Google Shape;595;p22"/>
          <p:cNvSpPr txBox="1">
            <a:spLocks noGrp="1"/>
          </p:cNvSpPr>
          <p:nvPr>
            <p:ph type="title" idx="3" hasCustomPrompt="1"/>
          </p:nvPr>
        </p:nvSpPr>
        <p:spPr>
          <a:xfrm>
            <a:off x="3781200" y="2724513"/>
            <a:ext cx="1581600" cy="7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6" name="Google Shape;596;p22"/>
          <p:cNvSpPr txBox="1">
            <a:spLocks noGrp="1"/>
          </p:cNvSpPr>
          <p:nvPr>
            <p:ph type="subTitle" idx="4"/>
          </p:nvPr>
        </p:nvSpPr>
        <p:spPr>
          <a:xfrm>
            <a:off x="3460350" y="3952810"/>
            <a:ext cx="2223300" cy="6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22"/>
          <p:cNvSpPr txBox="1">
            <a:spLocks noGrp="1"/>
          </p:cNvSpPr>
          <p:nvPr>
            <p:ph type="title" idx="5"/>
          </p:nvPr>
        </p:nvSpPr>
        <p:spPr>
          <a:xfrm>
            <a:off x="3460350" y="3573610"/>
            <a:ext cx="2223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8" name="Google Shape;598;p22"/>
          <p:cNvSpPr txBox="1">
            <a:spLocks noGrp="1"/>
          </p:cNvSpPr>
          <p:nvPr>
            <p:ph type="title" idx="6" hasCustomPrompt="1"/>
          </p:nvPr>
        </p:nvSpPr>
        <p:spPr>
          <a:xfrm>
            <a:off x="6465800" y="2724513"/>
            <a:ext cx="1581600" cy="7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9" name="Google Shape;599;p22"/>
          <p:cNvSpPr txBox="1">
            <a:spLocks noGrp="1"/>
          </p:cNvSpPr>
          <p:nvPr>
            <p:ph type="subTitle" idx="7"/>
          </p:nvPr>
        </p:nvSpPr>
        <p:spPr>
          <a:xfrm>
            <a:off x="6144950" y="3952810"/>
            <a:ext cx="2223300" cy="6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22"/>
          <p:cNvSpPr txBox="1">
            <a:spLocks noGrp="1"/>
          </p:cNvSpPr>
          <p:nvPr>
            <p:ph type="title" idx="8"/>
          </p:nvPr>
        </p:nvSpPr>
        <p:spPr>
          <a:xfrm>
            <a:off x="6144950" y="3573610"/>
            <a:ext cx="2223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grpSp>
        <p:nvGrpSpPr>
          <p:cNvPr id="601" name="Google Shape;601;p22"/>
          <p:cNvGrpSpPr/>
          <p:nvPr/>
        </p:nvGrpSpPr>
        <p:grpSpPr>
          <a:xfrm>
            <a:off x="4852625" y="-1035569"/>
            <a:ext cx="1138350" cy="1439250"/>
            <a:chOff x="1287525" y="-443725"/>
            <a:chExt cx="1138350" cy="1439250"/>
          </a:xfrm>
        </p:grpSpPr>
        <p:sp>
          <p:nvSpPr>
            <p:cNvPr id="602" name="Google Shape;602;p2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3"/>
          <p:cNvSpPr txBox="1">
            <a:spLocks noGrp="1"/>
          </p:cNvSpPr>
          <p:nvPr>
            <p:ph type="title"/>
          </p:nvPr>
        </p:nvSpPr>
        <p:spPr>
          <a:xfrm>
            <a:off x="803750" y="1813650"/>
            <a:ext cx="3372600" cy="6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06" name="Google Shape;606;p23"/>
          <p:cNvSpPr txBox="1">
            <a:spLocks noGrp="1"/>
          </p:cNvSpPr>
          <p:nvPr>
            <p:ph type="subTitle" idx="1"/>
          </p:nvPr>
        </p:nvSpPr>
        <p:spPr>
          <a:xfrm>
            <a:off x="803738" y="2546138"/>
            <a:ext cx="3453900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07" name="Google Shape;607;p23"/>
          <p:cNvGrpSpPr/>
          <p:nvPr/>
        </p:nvGrpSpPr>
        <p:grpSpPr>
          <a:xfrm>
            <a:off x="8429813" y="-482281"/>
            <a:ext cx="474200" cy="1505350"/>
            <a:chOff x="3995775" y="-443725"/>
            <a:chExt cx="474200" cy="1505350"/>
          </a:xfrm>
        </p:grpSpPr>
        <p:sp>
          <p:nvSpPr>
            <p:cNvPr id="608" name="Google Shape;608;p23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23"/>
          <p:cNvGrpSpPr/>
          <p:nvPr/>
        </p:nvGrpSpPr>
        <p:grpSpPr>
          <a:xfrm>
            <a:off x="7118075" y="-467301"/>
            <a:ext cx="920275" cy="1078300"/>
            <a:chOff x="4679675" y="-443725"/>
            <a:chExt cx="920275" cy="1078300"/>
          </a:xfrm>
        </p:grpSpPr>
        <p:sp>
          <p:nvSpPr>
            <p:cNvPr id="611" name="Google Shape;611;p23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23"/>
          <p:cNvGrpSpPr/>
          <p:nvPr/>
        </p:nvGrpSpPr>
        <p:grpSpPr>
          <a:xfrm>
            <a:off x="7612025" y="-1076901"/>
            <a:ext cx="1129225" cy="1439250"/>
            <a:chOff x="5173625" y="-443725"/>
            <a:chExt cx="1129225" cy="1439250"/>
          </a:xfrm>
        </p:grpSpPr>
        <p:sp>
          <p:nvSpPr>
            <p:cNvPr id="614" name="Google Shape;614;p23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3"/>
          <p:cNvGrpSpPr/>
          <p:nvPr/>
        </p:nvGrpSpPr>
        <p:grpSpPr>
          <a:xfrm>
            <a:off x="7970938" y="-761576"/>
            <a:ext cx="2240950" cy="1657325"/>
            <a:chOff x="4603700" y="-443725"/>
            <a:chExt cx="2240950" cy="1657325"/>
          </a:xfrm>
        </p:grpSpPr>
        <p:sp>
          <p:nvSpPr>
            <p:cNvPr id="617" name="Google Shape;617;p23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" name="Google Shape;619;p23"/>
          <p:cNvGrpSpPr/>
          <p:nvPr/>
        </p:nvGrpSpPr>
        <p:grpSpPr>
          <a:xfrm rot="10800000" flipH="1">
            <a:off x="-483489" y="4432692"/>
            <a:ext cx="2014791" cy="473128"/>
            <a:chOff x="-35118" y="4342063"/>
            <a:chExt cx="2014791" cy="473128"/>
          </a:xfrm>
        </p:grpSpPr>
        <p:sp>
          <p:nvSpPr>
            <p:cNvPr id="620" name="Google Shape;620;p23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23"/>
          <p:cNvGrpSpPr/>
          <p:nvPr/>
        </p:nvGrpSpPr>
        <p:grpSpPr>
          <a:xfrm>
            <a:off x="-483497" y="4392827"/>
            <a:ext cx="2014791" cy="473128"/>
            <a:chOff x="-35118" y="4342063"/>
            <a:chExt cx="2014791" cy="473128"/>
          </a:xfrm>
        </p:grpSpPr>
        <p:sp>
          <p:nvSpPr>
            <p:cNvPr id="623" name="Google Shape;623;p23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23"/>
          <p:cNvGrpSpPr/>
          <p:nvPr/>
        </p:nvGrpSpPr>
        <p:grpSpPr>
          <a:xfrm>
            <a:off x="239988" y="-482281"/>
            <a:ext cx="482550" cy="1505350"/>
            <a:chOff x="3121150" y="-443725"/>
            <a:chExt cx="482550" cy="1505350"/>
          </a:xfrm>
        </p:grpSpPr>
        <p:sp>
          <p:nvSpPr>
            <p:cNvPr id="626" name="Google Shape;626;p23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23"/>
          <p:cNvGrpSpPr/>
          <p:nvPr/>
        </p:nvGrpSpPr>
        <p:grpSpPr>
          <a:xfrm>
            <a:off x="444769" y="-913981"/>
            <a:ext cx="482550" cy="1505350"/>
            <a:chOff x="3121150" y="-443725"/>
            <a:chExt cx="482550" cy="1505350"/>
          </a:xfrm>
        </p:grpSpPr>
        <p:sp>
          <p:nvSpPr>
            <p:cNvPr id="629" name="Google Shape;629;p23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23"/>
          <p:cNvGrpSpPr/>
          <p:nvPr/>
        </p:nvGrpSpPr>
        <p:grpSpPr>
          <a:xfrm rot="5400000">
            <a:off x="965855" y="-856180"/>
            <a:ext cx="2290315" cy="1518337"/>
            <a:chOff x="-736445" y="1581995"/>
            <a:chExt cx="2290315" cy="1518337"/>
          </a:xfrm>
        </p:grpSpPr>
        <p:sp>
          <p:nvSpPr>
            <p:cNvPr id="632" name="Google Shape;632;p23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3" name="Google Shape;633;p23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634" name="Google Shape;634;p23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35" name="Google Shape;635;p23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636" name="Google Shape;636;p23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23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8" name="Google Shape;638;p23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639" name="Google Shape;639;p23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23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1" name="Google Shape;641;p23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642" name="Google Shape;642;p23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23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4" name="Google Shape;644;p23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645" name="Google Shape;645;p23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23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oogle Shape;648;p24"/>
          <p:cNvGrpSpPr/>
          <p:nvPr/>
        </p:nvGrpSpPr>
        <p:grpSpPr>
          <a:xfrm>
            <a:off x="1050348" y="-469529"/>
            <a:ext cx="1195349" cy="1078296"/>
            <a:chOff x="4404625" y="-443721"/>
            <a:chExt cx="1195349" cy="1078296"/>
          </a:xfrm>
        </p:grpSpPr>
        <p:sp>
          <p:nvSpPr>
            <p:cNvPr id="649" name="Google Shape;649;p24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4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24"/>
          <p:cNvGrpSpPr/>
          <p:nvPr/>
        </p:nvGrpSpPr>
        <p:grpSpPr>
          <a:xfrm rot="-5400000">
            <a:off x="-393663" y="-505555"/>
            <a:ext cx="2181860" cy="892524"/>
            <a:chOff x="6525475" y="148600"/>
            <a:chExt cx="2808779" cy="1148975"/>
          </a:xfrm>
        </p:grpSpPr>
        <p:sp>
          <p:nvSpPr>
            <p:cNvPr id="652" name="Google Shape;652;p24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Google Shape;654;p24"/>
          <p:cNvGrpSpPr/>
          <p:nvPr/>
        </p:nvGrpSpPr>
        <p:grpSpPr>
          <a:xfrm rot="-5400000">
            <a:off x="38041" y="-247490"/>
            <a:ext cx="2181860" cy="892524"/>
            <a:chOff x="6525475" y="148600"/>
            <a:chExt cx="2808779" cy="1148975"/>
          </a:xfrm>
        </p:grpSpPr>
        <p:sp>
          <p:nvSpPr>
            <p:cNvPr id="655" name="Google Shape;655;p24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4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" name="Google Shape;657;p24"/>
          <p:cNvGrpSpPr/>
          <p:nvPr/>
        </p:nvGrpSpPr>
        <p:grpSpPr>
          <a:xfrm flipH="1">
            <a:off x="6888680" y="-997823"/>
            <a:ext cx="1994692" cy="2439924"/>
            <a:chOff x="403404" y="-997823"/>
            <a:chExt cx="1994692" cy="2439924"/>
          </a:xfrm>
        </p:grpSpPr>
        <p:grpSp>
          <p:nvGrpSpPr>
            <p:cNvPr id="658" name="Google Shape;658;p24"/>
            <p:cNvGrpSpPr/>
            <p:nvPr/>
          </p:nvGrpSpPr>
          <p:grpSpPr>
            <a:xfrm>
              <a:off x="1202748" y="-317129"/>
              <a:ext cx="1195349" cy="1078296"/>
              <a:chOff x="4404625" y="-443721"/>
              <a:chExt cx="1195349" cy="1078296"/>
            </a:xfrm>
          </p:grpSpPr>
          <p:sp>
            <p:nvSpPr>
              <p:cNvPr id="659" name="Google Shape;659;p24"/>
              <p:cNvSpPr/>
              <p:nvPr/>
            </p:nvSpPr>
            <p:spPr>
              <a:xfrm>
                <a:off x="4501128" y="-443721"/>
                <a:ext cx="1098846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4"/>
              <p:cNvSpPr/>
              <p:nvPr/>
            </p:nvSpPr>
            <p:spPr>
              <a:xfrm>
                <a:off x="440462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1" name="Google Shape;661;p24"/>
            <p:cNvGrpSpPr/>
            <p:nvPr/>
          </p:nvGrpSpPr>
          <p:grpSpPr>
            <a:xfrm rot="-5400000">
              <a:off x="-241263" y="-353155"/>
              <a:ext cx="2181860" cy="892524"/>
              <a:chOff x="6525475" y="148600"/>
              <a:chExt cx="2808779" cy="1148975"/>
            </a:xfrm>
          </p:grpSpPr>
          <p:sp>
            <p:nvSpPr>
              <p:cNvPr id="662" name="Google Shape;662;p24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4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4" name="Google Shape;664;p24"/>
            <p:cNvGrpSpPr/>
            <p:nvPr/>
          </p:nvGrpSpPr>
          <p:grpSpPr>
            <a:xfrm rot="-5400000">
              <a:off x="182166" y="-95090"/>
              <a:ext cx="2181860" cy="892524"/>
              <a:chOff x="6525475" y="148600"/>
              <a:chExt cx="2808779" cy="1148975"/>
            </a:xfrm>
          </p:grpSpPr>
          <p:sp>
            <p:nvSpPr>
              <p:cNvPr id="665" name="Google Shape;665;p24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4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7" name="Google Shape;667;p24"/>
          <p:cNvSpPr txBox="1">
            <a:spLocks noGrp="1"/>
          </p:cNvSpPr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24"/>
          <p:cNvSpPr txBox="1">
            <a:spLocks noGrp="1"/>
          </p:cNvSpPr>
          <p:nvPr>
            <p:ph type="body" idx="1"/>
          </p:nvPr>
        </p:nvSpPr>
        <p:spPr>
          <a:xfrm>
            <a:off x="713250" y="1342250"/>
            <a:ext cx="7717500" cy="3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grpSp>
        <p:nvGrpSpPr>
          <p:cNvPr id="669" name="Google Shape;669;p24"/>
          <p:cNvGrpSpPr/>
          <p:nvPr/>
        </p:nvGrpSpPr>
        <p:grpSpPr>
          <a:xfrm>
            <a:off x="-272766" y="4539543"/>
            <a:ext cx="2014791" cy="473128"/>
            <a:chOff x="-35118" y="4342063"/>
            <a:chExt cx="2014791" cy="473128"/>
          </a:xfrm>
        </p:grpSpPr>
        <p:sp>
          <p:nvSpPr>
            <p:cNvPr id="670" name="Google Shape;670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24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673" name="Google Shape;673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" name="Google Shape;675;p24"/>
          <p:cNvGrpSpPr/>
          <p:nvPr/>
        </p:nvGrpSpPr>
        <p:grpSpPr>
          <a:xfrm rot="10800000">
            <a:off x="7239830" y="4310943"/>
            <a:ext cx="2014791" cy="473128"/>
            <a:chOff x="-35118" y="4342063"/>
            <a:chExt cx="2014791" cy="473128"/>
          </a:xfrm>
        </p:grpSpPr>
        <p:sp>
          <p:nvSpPr>
            <p:cNvPr id="676" name="Google Shape;676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25"/>
          <p:cNvSpPr txBox="1">
            <a:spLocks noGrp="1"/>
          </p:cNvSpPr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5"/>
          <p:cNvSpPr txBox="1">
            <a:spLocks noGrp="1"/>
          </p:cNvSpPr>
          <p:nvPr>
            <p:ph type="body" idx="1"/>
          </p:nvPr>
        </p:nvSpPr>
        <p:spPr>
          <a:xfrm>
            <a:off x="3818675" y="1681875"/>
            <a:ext cx="4611900" cy="27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grpSp>
        <p:nvGrpSpPr>
          <p:cNvPr id="681" name="Google Shape;681;p25"/>
          <p:cNvGrpSpPr/>
          <p:nvPr/>
        </p:nvGrpSpPr>
        <p:grpSpPr>
          <a:xfrm>
            <a:off x="7068170" y="-466234"/>
            <a:ext cx="1368260" cy="1078296"/>
            <a:chOff x="4231725" y="-443721"/>
            <a:chExt cx="1368260" cy="1078296"/>
          </a:xfrm>
        </p:grpSpPr>
        <p:sp>
          <p:nvSpPr>
            <p:cNvPr id="682" name="Google Shape;682;p25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5"/>
          <p:cNvGrpSpPr/>
          <p:nvPr/>
        </p:nvGrpSpPr>
        <p:grpSpPr>
          <a:xfrm>
            <a:off x="8010070" y="-466238"/>
            <a:ext cx="1129225" cy="1439250"/>
            <a:chOff x="5173625" y="-443725"/>
            <a:chExt cx="1129225" cy="1439250"/>
          </a:xfrm>
        </p:grpSpPr>
        <p:sp>
          <p:nvSpPr>
            <p:cNvPr id="685" name="Google Shape;685;p2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25"/>
          <p:cNvGrpSpPr/>
          <p:nvPr/>
        </p:nvGrpSpPr>
        <p:grpSpPr>
          <a:xfrm flipH="1">
            <a:off x="5091" y="-472343"/>
            <a:ext cx="1129225" cy="1439250"/>
            <a:chOff x="5173625" y="-443725"/>
            <a:chExt cx="1129225" cy="1439250"/>
          </a:xfrm>
        </p:grpSpPr>
        <p:sp>
          <p:nvSpPr>
            <p:cNvPr id="688" name="Google Shape;688;p2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25"/>
          <p:cNvGrpSpPr/>
          <p:nvPr/>
        </p:nvGrpSpPr>
        <p:grpSpPr>
          <a:xfrm flipH="1">
            <a:off x="-98709" y="-223280"/>
            <a:ext cx="920275" cy="1078300"/>
            <a:chOff x="4679675" y="-443725"/>
            <a:chExt cx="920275" cy="1078300"/>
          </a:xfrm>
        </p:grpSpPr>
        <p:sp>
          <p:nvSpPr>
            <p:cNvPr id="691" name="Google Shape;691;p2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25"/>
          <p:cNvGrpSpPr/>
          <p:nvPr/>
        </p:nvGrpSpPr>
        <p:grpSpPr>
          <a:xfrm flipH="1">
            <a:off x="6573567" y="-671954"/>
            <a:ext cx="1195349" cy="1078296"/>
            <a:chOff x="4404625" y="-443721"/>
            <a:chExt cx="1195349" cy="1078296"/>
          </a:xfrm>
        </p:grpSpPr>
        <p:sp>
          <p:nvSpPr>
            <p:cNvPr id="694" name="Google Shape;694;p25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25"/>
          <p:cNvGrpSpPr/>
          <p:nvPr/>
        </p:nvGrpSpPr>
        <p:grpSpPr>
          <a:xfrm>
            <a:off x="1375492" y="-671954"/>
            <a:ext cx="1195349" cy="1078296"/>
            <a:chOff x="4404625" y="-443721"/>
            <a:chExt cx="1195349" cy="1078296"/>
          </a:xfrm>
        </p:grpSpPr>
        <p:sp>
          <p:nvSpPr>
            <p:cNvPr id="697" name="Google Shape;697;p25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_1"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26"/>
          <p:cNvSpPr txBox="1">
            <a:spLocks noGrp="1"/>
          </p:cNvSpPr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26"/>
          <p:cNvSpPr txBox="1">
            <a:spLocks noGrp="1"/>
          </p:cNvSpPr>
          <p:nvPr>
            <p:ph type="body" idx="1"/>
          </p:nvPr>
        </p:nvSpPr>
        <p:spPr>
          <a:xfrm>
            <a:off x="1370205" y="1727864"/>
            <a:ext cx="4611900" cy="27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grpSp>
        <p:nvGrpSpPr>
          <p:cNvPr id="702" name="Google Shape;702;p26"/>
          <p:cNvGrpSpPr/>
          <p:nvPr/>
        </p:nvGrpSpPr>
        <p:grpSpPr>
          <a:xfrm>
            <a:off x="-1411812" y="3924763"/>
            <a:ext cx="2961179" cy="2085654"/>
            <a:chOff x="-1411812" y="3924763"/>
            <a:chExt cx="2961179" cy="2085654"/>
          </a:xfrm>
        </p:grpSpPr>
        <p:grpSp>
          <p:nvGrpSpPr>
            <p:cNvPr id="703" name="Google Shape;703;p26"/>
            <p:cNvGrpSpPr/>
            <p:nvPr/>
          </p:nvGrpSpPr>
          <p:grpSpPr>
            <a:xfrm flipH="1">
              <a:off x="-1411812" y="4556641"/>
              <a:ext cx="2808779" cy="1148975"/>
              <a:chOff x="6525475" y="148600"/>
              <a:chExt cx="2808779" cy="1148975"/>
            </a:xfrm>
          </p:grpSpPr>
          <p:sp>
            <p:nvSpPr>
              <p:cNvPr id="704" name="Google Shape;704;p26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6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6" name="Google Shape;706;p26"/>
            <p:cNvGrpSpPr/>
            <p:nvPr/>
          </p:nvGrpSpPr>
          <p:grpSpPr>
            <a:xfrm rot="10800000">
              <a:off x="282879" y="3924763"/>
              <a:ext cx="474200" cy="1505350"/>
              <a:chOff x="3995775" y="-443725"/>
              <a:chExt cx="474200" cy="1505350"/>
            </a:xfrm>
          </p:grpSpPr>
          <p:sp>
            <p:nvSpPr>
              <p:cNvPr id="707" name="Google Shape;707;p26"/>
              <p:cNvSpPr/>
              <p:nvPr/>
            </p:nvSpPr>
            <p:spPr>
              <a:xfrm>
                <a:off x="4042125" y="-443725"/>
                <a:ext cx="427850" cy="1386800"/>
              </a:xfrm>
              <a:custGeom>
                <a:avLst/>
                <a:gdLst/>
                <a:ahLst/>
                <a:cxnLst/>
                <a:rect l="l" t="t" r="r" b="b"/>
                <a:pathLst>
                  <a:path w="17114" h="55472" fill="none" extrusionOk="0">
                    <a:moveTo>
                      <a:pt x="1" y="55472"/>
                    </a:moveTo>
                    <a:lnTo>
                      <a:pt x="1" y="40669"/>
                    </a:lnTo>
                    <a:lnTo>
                      <a:pt x="17114" y="40669"/>
                    </a:lnTo>
                    <a:lnTo>
                      <a:pt x="171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6"/>
              <p:cNvSpPr/>
              <p:nvPr/>
            </p:nvSpPr>
            <p:spPr>
              <a:xfrm>
                <a:off x="3995775" y="943825"/>
                <a:ext cx="11782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12" fill="none" extrusionOk="0">
                    <a:moveTo>
                      <a:pt x="1" y="2006"/>
                    </a:moveTo>
                    <a:cubicBezTo>
                      <a:pt x="1" y="3830"/>
                      <a:pt x="2159" y="4712"/>
                      <a:pt x="3435" y="3465"/>
                    </a:cubicBezTo>
                    <a:cubicBezTo>
                      <a:pt x="4712" y="2189"/>
                      <a:pt x="3800" y="0"/>
                      <a:pt x="2007" y="0"/>
                    </a:cubicBezTo>
                    <a:cubicBezTo>
                      <a:pt x="882" y="0"/>
                      <a:pt x="1" y="912"/>
                      <a:pt x="1" y="20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9" name="Google Shape;709;p26"/>
            <p:cNvGrpSpPr/>
            <p:nvPr/>
          </p:nvGrpSpPr>
          <p:grpSpPr>
            <a:xfrm flipH="1">
              <a:off x="-1259412" y="4861441"/>
              <a:ext cx="2808779" cy="1148975"/>
              <a:chOff x="6525475" y="148600"/>
              <a:chExt cx="2808779" cy="1148975"/>
            </a:xfrm>
          </p:grpSpPr>
          <p:sp>
            <p:nvSpPr>
              <p:cNvPr id="710" name="Google Shape;710;p26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avLst/>
                <a:gdLst/>
                <a:ahLst/>
                <a:cxnLst/>
                <a:rect l="l" t="t" r="r" b="b"/>
                <a:pathLst>
                  <a:path w="50914" h="44075" fill="none" extrusionOk="0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6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2" fill="none" extrusionOk="0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2" name="Google Shape;712;p26"/>
          <p:cNvGrpSpPr/>
          <p:nvPr/>
        </p:nvGrpSpPr>
        <p:grpSpPr>
          <a:xfrm flipH="1">
            <a:off x="7393917" y="159663"/>
            <a:ext cx="2014791" cy="464410"/>
            <a:chOff x="-35118" y="4350781"/>
            <a:chExt cx="2014791" cy="464410"/>
          </a:xfrm>
        </p:grpSpPr>
        <p:sp>
          <p:nvSpPr>
            <p:cNvPr id="713" name="Google Shape;713;p2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6"/>
            <p:cNvSpPr/>
            <p:nvPr/>
          </p:nvSpPr>
          <p:spPr>
            <a:xfrm>
              <a:off x="1861099" y="4350781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26"/>
          <p:cNvGrpSpPr/>
          <p:nvPr/>
        </p:nvGrpSpPr>
        <p:grpSpPr>
          <a:xfrm flipH="1">
            <a:off x="7393917" y="480896"/>
            <a:ext cx="2014791" cy="473128"/>
            <a:chOff x="-35118" y="4342063"/>
            <a:chExt cx="2014791" cy="473128"/>
          </a:xfrm>
        </p:grpSpPr>
        <p:sp>
          <p:nvSpPr>
            <p:cNvPr id="716" name="Google Shape;716;p2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6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7"/>
          <p:cNvSpPr txBox="1">
            <a:spLocks noGrp="1"/>
          </p:cNvSpPr>
          <p:nvPr>
            <p:ph type="ctrTitle"/>
          </p:nvPr>
        </p:nvSpPr>
        <p:spPr>
          <a:xfrm>
            <a:off x="713325" y="565547"/>
            <a:ext cx="4069500" cy="12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20" name="Google Shape;720;p27"/>
          <p:cNvSpPr txBox="1">
            <a:spLocks noGrp="1"/>
          </p:cNvSpPr>
          <p:nvPr>
            <p:ph type="subTitle" idx="1"/>
          </p:nvPr>
        </p:nvSpPr>
        <p:spPr>
          <a:xfrm>
            <a:off x="713325" y="1736300"/>
            <a:ext cx="3583500" cy="8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27"/>
          <p:cNvSpPr txBox="1"/>
          <p:nvPr/>
        </p:nvSpPr>
        <p:spPr>
          <a:xfrm>
            <a:off x="713325" y="3571950"/>
            <a:ext cx="33288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Slidesgo, including icons by Flaticon, and infographics &amp; images by Freepik</a:t>
            </a:r>
            <a:endParaRPr sz="1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2" name="Google Shape;722;p27"/>
          <p:cNvSpPr/>
          <p:nvPr/>
        </p:nvSpPr>
        <p:spPr>
          <a:xfrm>
            <a:off x="8125138" y="1179072"/>
            <a:ext cx="39607" cy="39607"/>
          </a:xfrm>
          <a:custGeom>
            <a:avLst/>
            <a:gdLst/>
            <a:ahLst/>
            <a:cxnLst/>
            <a:rect l="l" t="t" r="r" b="b"/>
            <a:pathLst>
              <a:path w="1217" h="1217" extrusionOk="0">
                <a:moveTo>
                  <a:pt x="609" y="1"/>
                </a:moveTo>
                <a:cubicBezTo>
                  <a:pt x="274" y="1"/>
                  <a:pt x="1" y="274"/>
                  <a:pt x="1" y="609"/>
                </a:cubicBezTo>
                <a:cubicBezTo>
                  <a:pt x="1" y="943"/>
                  <a:pt x="274" y="1217"/>
                  <a:pt x="609" y="1217"/>
                </a:cubicBezTo>
                <a:cubicBezTo>
                  <a:pt x="943" y="1217"/>
                  <a:pt x="1217" y="943"/>
                  <a:pt x="1217" y="609"/>
                </a:cubicBezTo>
                <a:cubicBezTo>
                  <a:pt x="1217" y="274"/>
                  <a:pt x="943" y="1"/>
                  <a:pt x="60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" name="Google Shape;723;p27"/>
          <p:cNvGrpSpPr/>
          <p:nvPr/>
        </p:nvGrpSpPr>
        <p:grpSpPr>
          <a:xfrm flipH="1">
            <a:off x="7136201" y="4054216"/>
            <a:ext cx="2074949" cy="962378"/>
            <a:chOff x="-85249" y="3960975"/>
            <a:chExt cx="2074949" cy="962378"/>
          </a:xfrm>
        </p:grpSpPr>
        <p:grpSp>
          <p:nvGrpSpPr>
            <p:cNvPr id="724" name="Google Shape;724;p27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25" name="Google Shape;725;p27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7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7" name="Google Shape;727;p27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28" name="Google Shape;728;p27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7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0" name="Google Shape;730;p27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731" name="Google Shape;731;p27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7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33" name="Google Shape;733;p27"/>
          <p:cNvGrpSpPr/>
          <p:nvPr/>
        </p:nvGrpSpPr>
        <p:grpSpPr>
          <a:xfrm>
            <a:off x="7691206" y="833500"/>
            <a:ext cx="2649775" cy="3476500"/>
            <a:chOff x="7691206" y="833500"/>
            <a:chExt cx="2649775" cy="3476500"/>
          </a:xfrm>
        </p:grpSpPr>
        <p:sp>
          <p:nvSpPr>
            <p:cNvPr id="734" name="Google Shape;734;p27"/>
            <p:cNvSpPr/>
            <p:nvPr/>
          </p:nvSpPr>
          <p:spPr>
            <a:xfrm>
              <a:off x="7691206" y="2268175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1" y="2037"/>
                  </a:moveTo>
                  <a:cubicBezTo>
                    <a:pt x="1" y="3830"/>
                    <a:pt x="2189" y="4742"/>
                    <a:pt x="3466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7"/>
            <p:cNvSpPr/>
            <p:nvPr/>
          </p:nvSpPr>
          <p:spPr>
            <a:xfrm>
              <a:off x="7691206" y="27583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705"/>
                  </a:moveTo>
                  <a:cubicBezTo>
                    <a:pt x="1" y="912"/>
                    <a:pt x="2189" y="0"/>
                    <a:pt x="3466" y="1277"/>
                  </a:cubicBezTo>
                  <a:cubicBezTo>
                    <a:pt x="4742" y="2553"/>
                    <a:pt x="3830" y="4712"/>
                    <a:pt x="2037" y="4712"/>
                  </a:cubicBezTo>
                  <a:cubicBezTo>
                    <a:pt x="912" y="4712"/>
                    <a:pt x="1" y="3830"/>
                    <a:pt x="1" y="2705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6" name="Google Shape;736;p27"/>
            <p:cNvGrpSpPr/>
            <p:nvPr/>
          </p:nvGrpSpPr>
          <p:grpSpPr>
            <a:xfrm>
              <a:off x="7795306" y="833500"/>
              <a:ext cx="2545675" cy="3476500"/>
              <a:chOff x="7795306" y="833500"/>
              <a:chExt cx="2545675" cy="3476500"/>
            </a:xfrm>
          </p:grpSpPr>
          <p:sp>
            <p:nvSpPr>
              <p:cNvPr id="737" name="Google Shape;737;p27"/>
              <p:cNvSpPr/>
              <p:nvPr/>
            </p:nvSpPr>
            <p:spPr>
              <a:xfrm>
                <a:off x="7900181" y="2373025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0" y="2007"/>
                    </a:moveTo>
                    <a:cubicBezTo>
                      <a:pt x="0" y="3831"/>
                      <a:pt x="2189" y="4712"/>
                      <a:pt x="3465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0" y="913"/>
                      <a:pt x="0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7"/>
              <p:cNvSpPr/>
              <p:nvPr/>
            </p:nvSpPr>
            <p:spPr>
              <a:xfrm>
                <a:off x="7988331" y="1479400"/>
                <a:ext cx="2342775" cy="913400"/>
              </a:xfrm>
              <a:custGeom>
                <a:avLst/>
                <a:gdLst/>
                <a:ahLst/>
                <a:cxnLst/>
                <a:rect l="l" t="t" r="r" b="b"/>
                <a:pathLst>
                  <a:path w="93711" h="36536" fill="none" extrusionOk="0">
                    <a:moveTo>
                      <a:pt x="0" y="36536"/>
                    </a:moveTo>
                    <a:lnTo>
                      <a:pt x="36262" y="0"/>
                    </a:lnTo>
                    <a:lnTo>
                      <a:pt x="93710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7"/>
              <p:cNvSpPr/>
              <p:nvPr/>
            </p:nvSpPr>
            <p:spPr>
              <a:xfrm>
                <a:off x="7795306" y="833500"/>
                <a:ext cx="2545675" cy="1481800"/>
              </a:xfrm>
              <a:custGeom>
                <a:avLst/>
                <a:gdLst/>
                <a:ahLst/>
                <a:cxnLst/>
                <a:rect l="l" t="t" r="r" b="b"/>
                <a:pathLst>
                  <a:path w="101827" h="59272" fill="none" extrusionOk="0">
                    <a:moveTo>
                      <a:pt x="1" y="59272"/>
                    </a:moveTo>
                    <a:lnTo>
                      <a:pt x="25442" y="59272"/>
                    </a:lnTo>
                    <a:lnTo>
                      <a:pt x="25442" y="33435"/>
                    </a:lnTo>
                    <a:lnTo>
                      <a:pt x="66871" y="33435"/>
                    </a:lnTo>
                    <a:lnTo>
                      <a:pt x="66871" y="0"/>
                    </a:lnTo>
                    <a:lnTo>
                      <a:pt x="10182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7"/>
              <p:cNvSpPr/>
              <p:nvPr/>
            </p:nvSpPr>
            <p:spPr>
              <a:xfrm>
                <a:off x="7900181" y="2653425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0" y="2706"/>
                    </a:moveTo>
                    <a:cubicBezTo>
                      <a:pt x="0" y="913"/>
                      <a:pt x="2189" y="1"/>
                      <a:pt x="3465" y="1277"/>
                    </a:cubicBezTo>
                    <a:cubicBezTo>
                      <a:pt x="4742" y="2554"/>
                      <a:pt x="3830" y="4742"/>
                      <a:pt x="2037" y="4742"/>
                    </a:cubicBezTo>
                    <a:cubicBezTo>
                      <a:pt x="912" y="4742"/>
                      <a:pt x="0" y="3830"/>
                      <a:pt x="0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7"/>
              <p:cNvSpPr/>
              <p:nvPr/>
            </p:nvSpPr>
            <p:spPr>
              <a:xfrm>
                <a:off x="7988331" y="2750700"/>
                <a:ext cx="2342775" cy="913400"/>
              </a:xfrm>
              <a:custGeom>
                <a:avLst/>
                <a:gdLst/>
                <a:ahLst/>
                <a:cxnLst/>
                <a:rect l="l" t="t" r="r" b="b"/>
                <a:pathLst>
                  <a:path w="93711" h="36536" fill="none" extrusionOk="0">
                    <a:moveTo>
                      <a:pt x="0" y="0"/>
                    </a:moveTo>
                    <a:lnTo>
                      <a:pt x="36262" y="36536"/>
                    </a:lnTo>
                    <a:lnTo>
                      <a:pt x="93710" y="36536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7"/>
              <p:cNvSpPr/>
              <p:nvPr/>
            </p:nvSpPr>
            <p:spPr>
              <a:xfrm>
                <a:off x="7795306" y="2828200"/>
                <a:ext cx="2545675" cy="1481800"/>
              </a:xfrm>
              <a:custGeom>
                <a:avLst/>
                <a:gdLst/>
                <a:ahLst/>
                <a:cxnLst/>
                <a:rect l="l" t="t" r="r" b="b"/>
                <a:pathLst>
                  <a:path w="101827" h="59272" fill="none" extrusionOk="0">
                    <a:moveTo>
                      <a:pt x="1" y="1"/>
                    </a:moveTo>
                    <a:lnTo>
                      <a:pt x="25442" y="1"/>
                    </a:lnTo>
                    <a:lnTo>
                      <a:pt x="25442" y="25837"/>
                    </a:lnTo>
                    <a:lnTo>
                      <a:pt x="66871" y="25837"/>
                    </a:lnTo>
                    <a:lnTo>
                      <a:pt x="66871" y="59272"/>
                    </a:lnTo>
                    <a:lnTo>
                      <a:pt x="101826" y="59272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3" name="Google Shape;743;p27"/>
              <p:cNvGrpSpPr/>
              <p:nvPr/>
            </p:nvGrpSpPr>
            <p:grpSpPr>
              <a:xfrm>
                <a:off x="8530783" y="2299824"/>
                <a:ext cx="640686" cy="543853"/>
                <a:chOff x="10364519" y="2624211"/>
                <a:chExt cx="640686" cy="543853"/>
              </a:xfrm>
            </p:grpSpPr>
            <p:sp>
              <p:nvSpPr>
                <p:cNvPr id="744" name="Google Shape;744;p27"/>
                <p:cNvSpPr/>
                <p:nvPr/>
              </p:nvSpPr>
              <p:spPr>
                <a:xfrm>
                  <a:off x="10364519" y="2624211"/>
                  <a:ext cx="640686" cy="136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82" h="3131" extrusionOk="0">
                      <a:moveTo>
                        <a:pt x="426" y="0"/>
                      </a:moveTo>
                      <a:lnTo>
                        <a:pt x="0" y="395"/>
                      </a:lnTo>
                      <a:lnTo>
                        <a:pt x="2736" y="3131"/>
                      </a:lnTo>
                      <a:lnTo>
                        <a:pt x="14681" y="3131"/>
                      </a:lnTo>
                      <a:lnTo>
                        <a:pt x="14681" y="2553"/>
                      </a:lnTo>
                      <a:lnTo>
                        <a:pt x="2979" y="2553"/>
                      </a:lnTo>
                      <a:lnTo>
                        <a:pt x="4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45;p27"/>
                <p:cNvSpPr/>
                <p:nvPr/>
              </p:nvSpPr>
              <p:spPr>
                <a:xfrm>
                  <a:off x="10375123" y="3040687"/>
                  <a:ext cx="630082" cy="127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39" h="2919" extrusionOk="0">
                      <a:moveTo>
                        <a:pt x="2493" y="0"/>
                      </a:moveTo>
                      <a:lnTo>
                        <a:pt x="0" y="2493"/>
                      </a:lnTo>
                      <a:lnTo>
                        <a:pt x="395" y="2918"/>
                      </a:lnTo>
                      <a:lnTo>
                        <a:pt x="2736" y="578"/>
                      </a:lnTo>
                      <a:lnTo>
                        <a:pt x="14438" y="578"/>
                      </a:lnTo>
                      <a:lnTo>
                        <a:pt x="1443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" name="Google Shape;747;p28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748" name="Google Shape;748;p28"/>
            <p:cNvGrpSpPr/>
            <p:nvPr/>
          </p:nvGrpSpPr>
          <p:grpSpPr>
            <a:xfrm rot="10800000" flipH="1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749" name="Google Shape;749;p28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" name="Google Shape;751;p28"/>
            <p:cNvGrpSpPr/>
            <p:nvPr/>
          </p:nvGrpSpPr>
          <p:grpSpPr>
            <a:xfrm rot="10800000" flipH="1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752" name="Google Shape;752;p2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4" name="Google Shape;754;p28"/>
          <p:cNvGrpSpPr/>
          <p:nvPr/>
        </p:nvGrpSpPr>
        <p:grpSpPr>
          <a:xfrm>
            <a:off x="-1256133" y="867643"/>
            <a:ext cx="2014791" cy="473128"/>
            <a:chOff x="-35118" y="4342063"/>
            <a:chExt cx="2014791" cy="473128"/>
          </a:xfrm>
        </p:grpSpPr>
        <p:sp>
          <p:nvSpPr>
            <p:cNvPr id="755" name="Google Shape;755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28"/>
          <p:cNvGrpSpPr/>
          <p:nvPr/>
        </p:nvGrpSpPr>
        <p:grpSpPr>
          <a:xfrm>
            <a:off x="-1179939" y="1195668"/>
            <a:ext cx="2014791" cy="473128"/>
            <a:chOff x="-35118" y="4342063"/>
            <a:chExt cx="2014791" cy="473128"/>
          </a:xfrm>
        </p:grpSpPr>
        <p:sp>
          <p:nvSpPr>
            <p:cNvPr id="758" name="Google Shape;758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28"/>
          <p:cNvGrpSpPr/>
          <p:nvPr/>
        </p:nvGrpSpPr>
        <p:grpSpPr>
          <a:xfrm rot="10800000" flipH="1">
            <a:off x="39853" y="-260807"/>
            <a:ext cx="2014791" cy="473128"/>
            <a:chOff x="-35118" y="4342063"/>
            <a:chExt cx="2014791" cy="473128"/>
          </a:xfrm>
        </p:grpSpPr>
        <p:sp>
          <p:nvSpPr>
            <p:cNvPr id="761" name="Google Shape;761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28"/>
          <p:cNvGrpSpPr/>
          <p:nvPr/>
        </p:nvGrpSpPr>
        <p:grpSpPr>
          <a:xfrm rot="10800000">
            <a:off x="7755996" y="4031858"/>
            <a:ext cx="1129225" cy="1439250"/>
            <a:chOff x="5173625" y="-443725"/>
            <a:chExt cx="1129225" cy="1439250"/>
          </a:xfrm>
        </p:grpSpPr>
        <p:sp>
          <p:nvSpPr>
            <p:cNvPr id="764" name="Google Shape;764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28"/>
          <p:cNvGrpSpPr/>
          <p:nvPr/>
        </p:nvGrpSpPr>
        <p:grpSpPr>
          <a:xfrm rot="10800000" flipH="1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767" name="Google Shape;767;p2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8"/>
          <p:cNvGrpSpPr/>
          <p:nvPr/>
        </p:nvGrpSpPr>
        <p:grpSpPr>
          <a:xfrm rot="10800000">
            <a:off x="7953846" y="4266083"/>
            <a:ext cx="1129225" cy="1439250"/>
            <a:chOff x="5173625" y="-443725"/>
            <a:chExt cx="1129225" cy="1439250"/>
          </a:xfrm>
        </p:grpSpPr>
        <p:sp>
          <p:nvSpPr>
            <p:cNvPr id="770" name="Google Shape;770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" name="Google Shape;773;p29"/>
          <p:cNvGrpSpPr/>
          <p:nvPr/>
        </p:nvGrpSpPr>
        <p:grpSpPr>
          <a:xfrm rot="10800000">
            <a:off x="-483504" y="3973396"/>
            <a:ext cx="920275" cy="1078300"/>
            <a:chOff x="4679675" y="-1053325"/>
            <a:chExt cx="920275" cy="1078300"/>
          </a:xfrm>
        </p:grpSpPr>
        <p:sp>
          <p:nvSpPr>
            <p:cNvPr id="774" name="Google Shape;774;p29"/>
            <p:cNvSpPr/>
            <p:nvPr/>
          </p:nvSpPr>
          <p:spPr>
            <a:xfrm>
              <a:off x="4783025" y="-10533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4679675" y="-936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29"/>
          <p:cNvGrpSpPr/>
          <p:nvPr/>
        </p:nvGrpSpPr>
        <p:grpSpPr>
          <a:xfrm rot="10800000">
            <a:off x="-364004" y="3564321"/>
            <a:ext cx="1129225" cy="1439250"/>
            <a:chOff x="5173625" y="-443725"/>
            <a:chExt cx="1129225" cy="1439250"/>
          </a:xfrm>
        </p:grpSpPr>
        <p:sp>
          <p:nvSpPr>
            <p:cNvPr id="777" name="Google Shape;777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29"/>
          <p:cNvGrpSpPr/>
          <p:nvPr/>
        </p:nvGrpSpPr>
        <p:grpSpPr>
          <a:xfrm rot="10800000" flipH="1">
            <a:off x="-351289" y="128490"/>
            <a:ext cx="2014791" cy="473128"/>
            <a:chOff x="-35118" y="4342063"/>
            <a:chExt cx="2014791" cy="473128"/>
          </a:xfrm>
        </p:grpSpPr>
        <p:sp>
          <p:nvSpPr>
            <p:cNvPr id="780" name="Google Shape;780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29"/>
          <p:cNvGrpSpPr/>
          <p:nvPr/>
        </p:nvGrpSpPr>
        <p:grpSpPr>
          <a:xfrm rot="10800000" flipH="1">
            <a:off x="-407289" y="4585092"/>
            <a:ext cx="2014791" cy="473128"/>
            <a:chOff x="-35118" y="4342063"/>
            <a:chExt cx="2014791" cy="473128"/>
          </a:xfrm>
        </p:grpSpPr>
        <p:sp>
          <p:nvSpPr>
            <p:cNvPr id="783" name="Google Shape;783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29"/>
          <p:cNvGrpSpPr/>
          <p:nvPr/>
        </p:nvGrpSpPr>
        <p:grpSpPr>
          <a:xfrm>
            <a:off x="-407297" y="4545227"/>
            <a:ext cx="2014791" cy="473128"/>
            <a:chOff x="-35118" y="4342063"/>
            <a:chExt cx="2014791" cy="473128"/>
          </a:xfrm>
        </p:grpSpPr>
        <p:sp>
          <p:nvSpPr>
            <p:cNvPr id="786" name="Google Shape;786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29"/>
          <p:cNvGrpSpPr/>
          <p:nvPr/>
        </p:nvGrpSpPr>
        <p:grpSpPr>
          <a:xfrm flipH="1">
            <a:off x="7755996" y="-324096"/>
            <a:ext cx="1129225" cy="1439250"/>
            <a:chOff x="5173625" y="-443725"/>
            <a:chExt cx="1129225" cy="1439250"/>
          </a:xfrm>
        </p:grpSpPr>
        <p:sp>
          <p:nvSpPr>
            <p:cNvPr id="789" name="Google Shape;789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29"/>
          <p:cNvGrpSpPr/>
          <p:nvPr/>
        </p:nvGrpSpPr>
        <p:grpSpPr>
          <a:xfrm>
            <a:off x="7506654" y="-466167"/>
            <a:ext cx="920275" cy="1078300"/>
            <a:chOff x="4679675" y="-443725"/>
            <a:chExt cx="920275" cy="1078300"/>
          </a:xfrm>
        </p:grpSpPr>
        <p:sp>
          <p:nvSpPr>
            <p:cNvPr id="792" name="Google Shape;792;p29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29"/>
          <p:cNvGrpSpPr/>
          <p:nvPr/>
        </p:nvGrpSpPr>
        <p:grpSpPr>
          <a:xfrm flipH="1">
            <a:off x="7953846" y="-558321"/>
            <a:ext cx="1129225" cy="1439250"/>
            <a:chOff x="5173625" y="-443725"/>
            <a:chExt cx="1129225" cy="1439250"/>
          </a:xfrm>
        </p:grpSpPr>
        <p:sp>
          <p:nvSpPr>
            <p:cNvPr id="795" name="Google Shape;795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29"/>
          <p:cNvGrpSpPr/>
          <p:nvPr/>
        </p:nvGrpSpPr>
        <p:grpSpPr>
          <a:xfrm rot="10800000" flipH="1">
            <a:off x="-198889" y="-100110"/>
            <a:ext cx="2014791" cy="473128"/>
            <a:chOff x="-35118" y="4342063"/>
            <a:chExt cx="2014791" cy="473128"/>
          </a:xfrm>
        </p:grpSpPr>
        <p:sp>
          <p:nvSpPr>
            <p:cNvPr id="798" name="Google Shape;798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30"/>
          <p:cNvGrpSpPr/>
          <p:nvPr/>
        </p:nvGrpSpPr>
        <p:grpSpPr>
          <a:xfrm flipH="1">
            <a:off x="-365562" y="4556641"/>
            <a:ext cx="2808779" cy="1148975"/>
            <a:chOff x="6525475" y="148600"/>
            <a:chExt cx="2808779" cy="1148975"/>
          </a:xfrm>
        </p:grpSpPr>
        <p:sp>
          <p:nvSpPr>
            <p:cNvPr id="802" name="Google Shape;802;p30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30"/>
          <p:cNvGrpSpPr/>
          <p:nvPr/>
        </p:nvGrpSpPr>
        <p:grpSpPr>
          <a:xfrm rot="10800000">
            <a:off x="7497756" y="4534879"/>
            <a:ext cx="1368260" cy="1078296"/>
            <a:chOff x="4231725" y="-443721"/>
            <a:chExt cx="1368260" cy="1078296"/>
          </a:xfrm>
        </p:grpSpPr>
        <p:sp>
          <p:nvSpPr>
            <p:cNvPr id="805" name="Google Shape;805;p30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" name="Google Shape;807;p30"/>
          <p:cNvGrpSpPr/>
          <p:nvPr/>
        </p:nvGrpSpPr>
        <p:grpSpPr>
          <a:xfrm rot="10800000">
            <a:off x="6794891" y="4173929"/>
            <a:ext cx="1129225" cy="1439250"/>
            <a:chOff x="5173625" y="-443725"/>
            <a:chExt cx="1129225" cy="1439250"/>
          </a:xfrm>
        </p:grpSpPr>
        <p:sp>
          <p:nvSpPr>
            <p:cNvPr id="808" name="Google Shape;808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0"/>
          <p:cNvGrpSpPr/>
          <p:nvPr/>
        </p:nvGrpSpPr>
        <p:grpSpPr>
          <a:xfrm rot="10800000" flipH="1">
            <a:off x="3706041" y="4534879"/>
            <a:ext cx="920275" cy="1078300"/>
            <a:chOff x="4679675" y="-443725"/>
            <a:chExt cx="920275" cy="1078300"/>
          </a:xfrm>
        </p:grpSpPr>
        <p:sp>
          <p:nvSpPr>
            <p:cNvPr id="811" name="Google Shape;81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813;p30"/>
          <p:cNvGrpSpPr/>
          <p:nvPr/>
        </p:nvGrpSpPr>
        <p:grpSpPr>
          <a:xfrm rot="10800000" flipH="1">
            <a:off x="4199991" y="4173929"/>
            <a:ext cx="1129225" cy="1439250"/>
            <a:chOff x="5173625" y="-443725"/>
            <a:chExt cx="1129225" cy="1439250"/>
          </a:xfrm>
        </p:grpSpPr>
        <p:sp>
          <p:nvSpPr>
            <p:cNvPr id="814" name="Google Shape;81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30"/>
          <p:cNvGrpSpPr/>
          <p:nvPr/>
        </p:nvGrpSpPr>
        <p:grpSpPr>
          <a:xfrm rot="10800000">
            <a:off x="1329129" y="3924763"/>
            <a:ext cx="474200" cy="1505350"/>
            <a:chOff x="3995775" y="-443725"/>
            <a:chExt cx="474200" cy="1505350"/>
          </a:xfrm>
        </p:grpSpPr>
        <p:sp>
          <p:nvSpPr>
            <p:cNvPr id="817" name="Google Shape;817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0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820" name="Google Shape;820;p30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30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823" name="Google Shape;823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" name="Google Shape;825;p30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826" name="Google Shape;826;p3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0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829" name="Google Shape;829;p30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" name="Google Shape;831;p30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832" name="Google Shape;832;p30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30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835" name="Google Shape;835;p30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30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838" name="Google Shape;838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Google Shape;840;p30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841" name="Google Shape;84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30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844" name="Google Shape;84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0"/>
          <p:cNvGrpSpPr/>
          <p:nvPr/>
        </p:nvGrpSpPr>
        <p:grpSpPr>
          <a:xfrm rot="5400000" flipH="1">
            <a:off x="-766398" y="4711608"/>
            <a:ext cx="2014791" cy="719731"/>
            <a:chOff x="-85249" y="4203623"/>
            <a:chExt cx="2014791" cy="719731"/>
          </a:xfrm>
        </p:grpSpPr>
        <p:grpSp>
          <p:nvGrpSpPr>
            <p:cNvPr id="847" name="Google Shape;847;p30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48" name="Google Shape;848;p30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" name="Google Shape;850;p30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51" name="Google Shape;851;p30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" name="Google Shape;853;p30"/>
          <p:cNvGrpSpPr/>
          <p:nvPr/>
        </p:nvGrpSpPr>
        <p:grpSpPr>
          <a:xfrm flipH="1">
            <a:off x="8418670" y="734101"/>
            <a:ext cx="2014791" cy="469195"/>
            <a:chOff x="-35118" y="4163517"/>
            <a:chExt cx="2014791" cy="469195"/>
          </a:xfrm>
        </p:grpSpPr>
        <p:sp>
          <p:nvSpPr>
            <p:cNvPr id="854" name="Google Shape;854;p30"/>
            <p:cNvSpPr/>
            <p:nvPr/>
          </p:nvSpPr>
          <p:spPr>
            <a:xfrm rot="-5400000">
              <a:off x="712889" y="3459167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1861099" y="4163517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65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500"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marL="1371600" lvl="2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Raleway"/>
              <a:buChar char="■"/>
              <a:defRPr sz="13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aleway"/>
              <a:buChar char="●"/>
              <a:defRPr sz="1200"/>
            </a:lvl4pPr>
            <a:lvl5pPr marL="2286000" lvl="4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aleway"/>
              <a:buChar char="○"/>
              <a:defRPr sz="1100"/>
            </a:lvl5pPr>
            <a:lvl6pPr marL="2743200" lvl="5" indent="-2921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aleway"/>
              <a:buChar char="■"/>
              <a:defRPr sz="1000"/>
            </a:lvl6pPr>
            <a:lvl7pPr marL="3200400" lvl="6" indent="-2857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aleway"/>
              <a:buChar char="●"/>
              <a:defRPr sz="900"/>
            </a:lvl7pPr>
            <a:lvl8pPr marL="3657600" lvl="7" indent="-279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800"/>
              <a:buFont typeface="Raleway"/>
              <a:buChar char="○"/>
              <a:defRPr sz="800"/>
            </a:lvl8pPr>
            <a:lvl9pPr marL="4114800" lvl="8" indent="-2730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700"/>
              <a:buFont typeface="Raleway"/>
              <a:buChar char="■"/>
              <a:defRPr sz="700"/>
            </a:lvl9pPr>
          </a:lstStyle>
          <a:p>
            <a:endParaRPr/>
          </a:p>
        </p:txBody>
      </p:sp>
      <p:sp>
        <p:nvSpPr>
          <p:cNvPr id="108" name="Google Shape;108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1pPr>
            <a:lvl2pPr lvl="1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2pPr>
            <a:lvl3pPr lvl="2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3pPr>
            <a:lvl4pPr lvl="3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4pPr>
            <a:lvl5pPr lvl="4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5pPr>
            <a:lvl6pPr lvl="5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6pPr>
            <a:lvl7pPr lvl="6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7pPr>
            <a:lvl8pPr lvl="7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8pPr>
            <a:lvl9pPr lvl="8">
              <a:buNone/>
              <a:defRPr>
                <a:solidFill>
                  <a:srgbClr val="434343"/>
                </a:solidFill>
                <a:latin typeface="Josefin Slab Thin"/>
                <a:ea typeface="Josefin Slab Thin"/>
                <a:cs typeface="Josefin Slab Thin"/>
                <a:sym typeface="Josefin Slab Th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" name="Google Shape;109;p4"/>
          <p:cNvGrpSpPr/>
          <p:nvPr/>
        </p:nvGrpSpPr>
        <p:grpSpPr>
          <a:xfrm>
            <a:off x="7754575" y="3807546"/>
            <a:ext cx="1138350" cy="1418750"/>
            <a:chOff x="1287525" y="3801250"/>
            <a:chExt cx="1138350" cy="1418750"/>
          </a:xfrm>
        </p:grpSpPr>
        <p:sp>
          <p:nvSpPr>
            <p:cNvPr id="110" name="Google Shape;110;p4"/>
            <p:cNvSpPr/>
            <p:nvPr/>
          </p:nvSpPr>
          <p:spPr>
            <a:xfrm>
              <a:off x="1287525" y="3909150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307300" y="3801250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4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113" name="Google Shape;113;p4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114" name="Google Shape;114;p4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4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116;p4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117" name="Google Shape;117;p4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" name="Google Shape;119;p4"/>
          <p:cNvGrpSpPr/>
          <p:nvPr/>
        </p:nvGrpSpPr>
        <p:grpSpPr>
          <a:xfrm>
            <a:off x="8076400" y="4159825"/>
            <a:ext cx="929375" cy="1057800"/>
            <a:chOff x="8076400" y="4159825"/>
            <a:chExt cx="929375" cy="1057800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avLst/>
              <a:gdLst/>
              <a:ahLst/>
              <a:cxnLst/>
              <a:rect l="l" t="t" r="r" b="b"/>
              <a:pathLst>
                <a:path w="33072" h="39515" fill="none" extrusionOk="0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4"/>
          <p:cNvGrpSpPr/>
          <p:nvPr/>
        </p:nvGrpSpPr>
        <p:grpSpPr>
          <a:xfrm>
            <a:off x="-784112" y="3808068"/>
            <a:ext cx="1138350" cy="1418750"/>
            <a:chOff x="-784112" y="3818928"/>
            <a:chExt cx="1138350" cy="1418750"/>
          </a:xfrm>
        </p:grpSpPr>
        <p:sp>
          <p:nvSpPr>
            <p:cNvPr id="123" name="Google Shape;123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-571562" y="4051528"/>
            <a:ext cx="1138350" cy="1418750"/>
            <a:chOff x="-784112" y="3818928"/>
            <a:chExt cx="1138350" cy="1418750"/>
          </a:xfrm>
        </p:grpSpPr>
        <p:sp>
          <p:nvSpPr>
            <p:cNvPr id="126" name="Google Shape;126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5"/>
          <p:cNvGrpSpPr/>
          <p:nvPr/>
        </p:nvGrpSpPr>
        <p:grpSpPr>
          <a:xfrm>
            <a:off x="288363" y="-791171"/>
            <a:ext cx="1368260" cy="1078296"/>
            <a:chOff x="4231725" y="-443721"/>
            <a:chExt cx="1368260" cy="1078296"/>
          </a:xfrm>
        </p:grpSpPr>
        <p:sp>
          <p:nvSpPr>
            <p:cNvPr id="130" name="Google Shape;130;p5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5"/>
          <p:cNvGrpSpPr/>
          <p:nvPr/>
        </p:nvGrpSpPr>
        <p:grpSpPr>
          <a:xfrm>
            <a:off x="163463" y="-105375"/>
            <a:ext cx="1129225" cy="1439250"/>
            <a:chOff x="5173625" y="-443725"/>
            <a:chExt cx="1129225" cy="1439250"/>
          </a:xfrm>
        </p:grpSpPr>
        <p:sp>
          <p:nvSpPr>
            <p:cNvPr id="133" name="Google Shape;133;p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5"/>
          <p:cNvGrpSpPr/>
          <p:nvPr/>
        </p:nvGrpSpPr>
        <p:grpSpPr>
          <a:xfrm flipH="1">
            <a:off x="7898942" y="-257775"/>
            <a:ext cx="920275" cy="1078300"/>
            <a:chOff x="4679675" y="-443725"/>
            <a:chExt cx="920275" cy="1078300"/>
          </a:xfrm>
        </p:grpSpPr>
        <p:sp>
          <p:nvSpPr>
            <p:cNvPr id="136" name="Google Shape;136;p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5"/>
          <p:cNvGrpSpPr/>
          <p:nvPr/>
        </p:nvGrpSpPr>
        <p:grpSpPr>
          <a:xfrm flipH="1">
            <a:off x="7348442" y="-105375"/>
            <a:ext cx="1129225" cy="1439250"/>
            <a:chOff x="5173625" y="-443725"/>
            <a:chExt cx="1129225" cy="1439250"/>
          </a:xfrm>
        </p:grpSpPr>
        <p:sp>
          <p:nvSpPr>
            <p:cNvPr id="139" name="Google Shape;139;p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5"/>
          <p:cNvSpPr txBox="1">
            <a:spLocks noGrp="1"/>
          </p:cNvSpPr>
          <p:nvPr>
            <p:ph type="subTitle" idx="1"/>
          </p:nvPr>
        </p:nvSpPr>
        <p:spPr>
          <a:xfrm>
            <a:off x="1290763" y="3086429"/>
            <a:ext cx="2425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subTitle" idx="2"/>
          </p:nvPr>
        </p:nvSpPr>
        <p:spPr>
          <a:xfrm>
            <a:off x="5427738" y="3086429"/>
            <a:ext cx="2425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ubTitle" idx="3"/>
          </p:nvPr>
        </p:nvSpPr>
        <p:spPr>
          <a:xfrm>
            <a:off x="1290775" y="3562899"/>
            <a:ext cx="2425500" cy="8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subTitle" idx="4"/>
          </p:nvPr>
        </p:nvSpPr>
        <p:spPr>
          <a:xfrm>
            <a:off x="5427750" y="3562899"/>
            <a:ext cx="2425500" cy="8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1704750" y="539700"/>
            <a:ext cx="57345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6"/>
          <p:cNvGrpSpPr/>
          <p:nvPr/>
        </p:nvGrpSpPr>
        <p:grpSpPr>
          <a:xfrm>
            <a:off x="-331199" y="-1100503"/>
            <a:ext cx="2948397" cy="2299878"/>
            <a:chOff x="-148524" y="-1091464"/>
            <a:chExt cx="2948397" cy="2299878"/>
          </a:xfrm>
        </p:grpSpPr>
        <p:grpSp>
          <p:nvGrpSpPr>
            <p:cNvPr id="148" name="Google Shape;148;p6"/>
            <p:cNvGrpSpPr/>
            <p:nvPr/>
          </p:nvGrpSpPr>
          <p:grpSpPr>
            <a:xfrm>
              <a:off x="-148524" y="246037"/>
              <a:ext cx="2074949" cy="962378"/>
              <a:chOff x="-85249" y="3960975"/>
              <a:chExt cx="2074949" cy="962378"/>
            </a:xfrm>
          </p:grpSpPr>
          <p:grpSp>
            <p:nvGrpSpPr>
              <p:cNvPr id="149" name="Google Shape;149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50" name="Google Shape;150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51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" name="Google Shape;152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53" name="Google Shape;153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54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5" name="Google Shape;155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56" name="Google Shape;156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57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8" name="Google Shape;158;p6"/>
            <p:cNvGrpSpPr/>
            <p:nvPr/>
          </p:nvGrpSpPr>
          <p:grpSpPr>
            <a:xfrm rot="-899960">
              <a:off x="374474" y="-828634"/>
              <a:ext cx="2249258" cy="1657275"/>
              <a:chOff x="746475" y="-443725"/>
              <a:chExt cx="2249325" cy="1657325"/>
            </a:xfrm>
          </p:grpSpPr>
          <p:sp>
            <p:nvSpPr>
              <p:cNvPr id="159" name="Google Shape;159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86355" h="62433" fill="none" extrusionOk="0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" name="Google Shape;161;p6"/>
          <p:cNvGrpSpPr/>
          <p:nvPr/>
        </p:nvGrpSpPr>
        <p:grpSpPr>
          <a:xfrm flipH="1">
            <a:off x="6526801" y="-1100503"/>
            <a:ext cx="2948397" cy="2299878"/>
            <a:chOff x="3876" y="-939064"/>
            <a:chExt cx="2948397" cy="2299878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3876" y="398437"/>
              <a:ext cx="2074949" cy="962378"/>
              <a:chOff x="-85249" y="3960975"/>
              <a:chExt cx="2074949" cy="962378"/>
            </a:xfrm>
          </p:grpSpPr>
          <p:grpSp>
            <p:nvGrpSpPr>
              <p:cNvPr id="163" name="Google Shape;163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64" name="Google Shape;164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65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6" name="Google Shape;166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67" name="Google Shape;167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" name="Google Shape;169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70" name="Google Shape;170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2" name="Google Shape;172;p6"/>
            <p:cNvGrpSpPr/>
            <p:nvPr/>
          </p:nvGrpSpPr>
          <p:grpSpPr>
            <a:xfrm rot="-899960">
              <a:off x="526874" y="-676234"/>
              <a:ext cx="2249258" cy="1657275"/>
              <a:chOff x="746475" y="-443725"/>
              <a:chExt cx="2249325" cy="1657325"/>
            </a:xfrm>
          </p:grpSpPr>
          <p:sp>
            <p:nvSpPr>
              <p:cNvPr id="173" name="Google Shape;173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86355" h="62433" fill="none" extrusionOk="0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5" name="Google Shape;175;p6"/>
          <p:cNvSpPr txBox="1">
            <a:spLocks noGrp="1"/>
          </p:cNvSpPr>
          <p:nvPr>
            <p:ph type="title"/>
          </p:nvPr>
        </p:nvSpPr>
        <p:spPr>
          <a:xfrm>
            <a:off x="2060700" y="539700"/>
            <a:ext cx="5022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7"/>
          <p:cNvGrpSpPr/>
          <p:nvPr/>
        </p:nvGrpSpPr>
        <p:grpSpPr>
          <a:xfrm>
            <a:off x="-240841" y="4543828"/>
            <a:ext cx="2014791" cy="473128"/>
            <a:chOff x="-35118" y="4342063"/>
            <a:chExt cx="2014791" cy="473128"/>
          </a:xfrm>
        </p:grpSpPr>
        <p:sp>
          <p:nvSpPr>
            <p:cNvPr id="178" name="Google Shape;178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7"/>
          <p:cNvGrpSpPr/>
          <p:nvPr/>
        </p:nvGrpSpPr>
        <p:grpSpPr>
          <a:xfrm>
            <a:off x="-185941" y="4793793"/>
            <a:ext cx="2014791" cy="473128"/>
            <a:chOff x="-35118" y="4342063"/>
            <a:chExt cx="2014791" cy="473128"/>
          </a:xfrm>
        </p:grpSpPr>
        <p:sp>
          <p:nvSpPr>
            <p:cNvPr id="181" name="Google Shape;181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7"/>
          <p:cNvGrpSpPr/>
          <p:nvPr/>
        </p:nvGrpSpPr>
        <p:grpSpPr>
          <a:xfrm>
            <a:off x="-27101" y="9826"/>
            <a:ext cx="1697125" cy="576045"/>
            <a:chOff x="-27101" y="9826"/>
            <a:chExt cx="1697125" cy="576045"/>
          </a:xfrm>
        </p:grpSpPr>
        <p:grpSp>
          <p:nvGrpSpPr>
            <p:cNvPr id="184" name="Google Shape;184;p7"/>
            <p:cNvGrpSpPr/>
            <p:nvPr/>
          </p:nvGrpSpPr>
          <p:grpSpPr>
            <a:xfrm rot="5400000">
              <a:off x="568188" y="-433231"/>
              <a:ext cx="423826" cy="1614380"/>
              <a:chOff x="236836" y="140933"/>
              <a:chExt cx="423826" cy="1614380"/>
            </a:xfrm>
          </p:grpSpPr>
          <p:sp>
            <p:nvSpPr>
              <p:cNvPr id="185" name="Google Shape;185;p7"/>
              <p:cNvSpPr/>
              <p:nvPr/>
            </p:nvSpPr>
            <p:spPr>
              <a:xfrm>
                <a:off x="292013" y="249370"/>
                <a:ext cx="334005" cy="1407885"/>
              </a:xfrm>
              <a:custGeom>
                <a:avLst/>
                <a:gdLst/>
                <a:ahLst/>
                <a:cxnLst/>
                <a:rect l="l" t="t" r="r" b="b"/>
                <a:pathLst>
                  <a:path w="7478" h="31521" extrusionOk="0">
                    <a:moveTo>
                      <a:pt x="6870" y="0"/>
                    </a:moveTo>
                    <a:lnTo>
                      <a:pt x="6870" y="8177"/>
                    </a:lnTo>
                    <a:cubicBezTo>
                      <a:pt x="5441" y="9636"/>
                      <a:pt x="3982" y="11094"/>
                      <a:pt x="2554" y="12493"/>
                    </a:cubicBezTo>
                    <a:lnTo>
                      <a:pt x="122" y="14924"/>
                    </a:lnTo>
                    <a:lnTo>
                      <a:pt x="31" y="15046"/>
                    </a:lnTo>
                    <a:lnTo>
                      <a:pt x="1" y="15107"/>
                    </a:lnTo>
                    <a:cubicBezTo>
                      <a:pt x="1" y="15167"/>
                      <a:pt x="1" y="15228"/>
                      <a:pt x="1" y="15289"/>
                    </a:cubicBezTo>
                    <a:lnTo>
                      <a:pt x="1" y="31520"/>
                    </a:lnTo>
                    <a:lnTo>
                      <a:pt x="578" y="31520"/>
                    </a:lnTo>
                    <a:lnTo>
                      <a:pt x="578" y="15319"/>
                    </a:lnTo>
                    <a:cubicBezTo>
                      <a:pt x="1368" y="14529"/>
                      <a:pt x="2189" y="13739"/>
                      <a:pt x="2979" y="12918"/>
                    </a:cubicBezTo>
                    <a:cubicBezTo>
                      <a:pt x="4438" y="11490"/>
                      <a:pt x="5928" y="9970"/>
                      <a:pt x="7387" y="8511"/>
                    </a:cubicBezTo>
                    <a:lnTo>
                      <a:pt x="7478" y="8420"/>
                    </a:lnTo>
                    <a:lnTo>
                      <a:pt x="74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542088" y="140933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7"/>
              <p:cNvSpPr/>
              <p:nvPr/>
            </p:nvSpPr>
            <p:spPr>
              <a:xfrm>
                <a:off x="236836" y="1637488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" name="Google Shape;188;p7"/>
            <p:cNvGrpSpPr/>
            <p:nvPr/>
          </p:nvGrpSpPr>
          <p:grpSpPr>
            <a:xfrm rot="5400000">
              <a:off x="607062" y="-624336"/>
              <a:ext cx="428800" cy="1697125"/>
              <a:chOff x="79461" y="58200"/>
              <a:chExt cx="428800" cy="1697125"/>
            </a:xfrm>
          </p:grpSpPr>
          <p:sp>
            <p:nvSpPr>
              <p:cNvPr id="189" name="Google Shape;189;p7"/>
              <p:cNvSpPr/>
              <p:nvPr/>
            </p:nvSpPr>
            <p:spPr>
              <a:xfrm>
                <a:off x="138597" y="176034"/>
                <a:ext cx="334050" cy="148122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3163" extrusionOk="0">
                    <a:moveTo>
                      <a:pt x="6870" y="1"/>
                    </a:moveTo>
                    <a:lnTo>
                      <a:pt x="6870" y="8208"/>
                    </a:lnTo>
                    <a:cubicBezTo>
                      <a:pt x="5442" y="9636"/>
                      <a:pt x="3983" y="11095"/>
                      <a:pt x="2554" y="12524"/>
                    </a:cubicBezTo>
                    <a:cubicBezTo>
                      <a:pt x="1764" y="13344"/>
                      <a:pt x="943" y="14135"/>
                      <a:pt x="122" y="14986"/>
                    </a:cubicBezTo>
                    <a:cubicBezTo>
                      <a:pt x="62" y="15016"/>
                      <a:pt x="31" y="15047"/>
                      <a:pt x="1" y="15107"/>
                    </a:cubicBezTo>
                    <a:lnTo>
                      <a:pt x="1" y="15168"/>
                    </a:lnTo>
                    <a:lnTo>
                      <a:pt x="1" y="33162"/>
                    </a:lnTo>
                    <a:lnTo>
                      <a:pt x="578" y="33162"/>
                    </a:lnTo>
                    <a:lnTo>
                      <a:pt x="578" y="15351"/>
                    </a:lnTo>
                    <a:lnTo>
                      <a:pt x="2980" y="12949"/>
                    </a:lnTo>
                    <a:cubicBezTo>
                      <a:pt x="4408" y="11490"/>
                      <a:pt x="5928" y="10001"/>
                      <a:pt x="7387" y="8512"/>
                    </a:cubicBezTo>
                    <a:lnTo>
                      <a:pt x="7478" y="8420"/>
                    </a:lnTo>
                    <a:lnTo>
                      <a:pt x="74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389686" y="582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79461" y="16375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" name="Google Shape;192;p7"/>
          <p:cNvGrpSpPr/>
          <p:nvPr/>
        </p:nvGrpSpPr>
        <p:grpSpPr>
          <a:xfrm flipH="1">
            <a:off x="7374534" y="76783"/>
            <a:ext cx="2014791" cy="473128"/>
            <a:chOff x="-35118" y="4342063"/>
            <a:chExt cx="2014791" cy="473128"/>
          </a:xfrm>
        </p:grpSpPr>
        <p:sp>
          <p:nvSpPr>
            <p:cNvPr id="193" name="Google Shape;193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7"/>
          <p:cNvGrpSpPr/>
          <p:nvPr/>
        </p:nvGrpSpPr>
        <p:grpSpPr>
          <a:xfrm flipH="1">
            <a:off x="7472034" y="479147"/>
            <a:ext cx="2014791" cy="473128"/>
            <a:chOff x="-35118" y="4342063"/>
            <a:chExt cx="2014791" cy="473128"/>
          </a:xfrm>
        </p:grpSpPr>
        <p:sp>
          <p:nvSpPr>
            <p:cNvPr id="196" name="Google Shape;196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7"/>
          <p:cNvGrpSpPr/>
          <p:nvPr/>
        </p:nvGrpSpPr>
        <p:grpSpPr>
          <a:xfrm rot="10800000" flipH="1">
            <a:off x="6230050" y="4537371"/>
            <a:ext cx="920275" cy="1078300"/>
            <a:chOff x="4679675" y="-443725"/>
            <a:chExt cx="920275" cy="1078300"/>
          </a:xfrm>
        </p:grpSpPr>
        <p:sp>
          <p:nvSpPr>
            <p:cNvPr id="199" name="Google Shape;199;p7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7"/>
          <p:cNvGrpSpPr/>
          <p:nvPr/>
        </p:nvGrpSpPr>
        <p:grpSpPr>
          <a:xfrm rot="10800000" flipH="1">
            <a:off x="6724000" y="4140263"/>
            <a:ext cx="1129225" cy="1439250"/>
            <a:chOff x="5173625" y="-443725"/>
            <a:chExt cx="1129225" cy="1439250"/>
          </a:xfrm>
        </p:grpSpPr>
        <p:sp>
          <p:nvSpPr>
            <p:cNvPr id="202" name="Google Shape;202;p7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7"/>
          <p:cNvSpPr txBox="1">
            <a:spLocks noGrp="1"/>
          </p:cNvSpPr>
          <p:nvPr>
            <p:ph type="title"/>
          </p:nvPr>
        </p:nvSpPr>
        <p:spPr>
          <a:xfrm>
            <a:off x="706725" y="980400"/>
            <a:ext cx="4254600" cy="8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7"/>
          <p:cNvSpPr txBox="1">
            <a:spLocks noGrp="1"/>
          </p:cNvSpPr>
          <p:nvPr>
            <p:ph type="body" idx="1"/>
          </p:nvPr>
        </p:nvSpPr>
        <p:spPr>
          <a:xfrm>
            <a:off x="713325" y="1770600"/>
            <a:ext cx="4254600" cy="24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8"/>
          <p:cNvGrpSpPr/>
          <p:nvPr/>
        </p:nvGrpSpPr>
        <p:grpSpPr>
          <a:xfrm>
            <a:off x="260351" y="2145759"/>
            <a:ext cx="289868" cy="852000"/>
            <a:chOff x="456616" y="2161476"/>
            <a:chExt cx="289868" cy="852000"/>
          </a:xfrm>
        </p:grpSpPr>
        <p:sp>
          <p:nvSpPr>
            <p:cNvPr id="208" name="Google Shape;208;p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8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214" name="Google Shape;214;p8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8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217" name="Google Shape;217;p8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218" name="Google Shape;218;p8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8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221" name="Google Shape;221;p8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8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" name="Google Shape;223;p8"/>
          <p:cNvGrpSpPr/>
          <p:nvPr/>
        </p:nvGrpSpPr>
        <p:grpSpPr>
          <a:xfrm rot="-5400000">
            <a:off x="7870685" y="4684474"/>
            <a:ext cx="2014791" cy="469199"/>
            <a:chOff x="-35118" y="4345992"/>
            <a:chExt cx="2014791" cy="469199"/>
          </a:xfrm>
        </p:grpSpPr>
        <p:sp>
          <p:nvSpPr>
            <p:cNvPr id="224" name="Google Shape;224;p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1861099" y="4345992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226;p8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227" name="Google Shape;227;p8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228" name="Google Shape;228;p8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8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" name="Google Shape;233;p8"/>
          <p:cNvGrpSpPr/>
          <p:nvPr/>
        </p:nvGrpSpPr>
        <p:grpSpPr>
          <a:xfrm>
            <a:off x="6362038" y="4861441"/>
            <a:ext cx="2808779" cy="1148975"/>
            <a:chOff x="6525475" y="148600"/>
            <a:chExt cx="2808779" cy="1148975"/>
          </a:xfrm>
        </p:grpSpPr>
        <p:sp>
          <p:nvSpPr>
            <p:cNvPr id="234" name="Google Shape;234;p8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8"/>
          <p:cNvSpPr txBox="1">
            <a:spLocks noGrp="1"/>
          </p:cNvSpPr>
          <p:nvPr>
            <p:ph type="title"/>
          </p:nvPr>
        </p:nvSpPr>
        <p:spPr>
          <a:xfrm>
            <a:off x="766675" y="1421850"/>
            <a:ext cx="4616100" cy="22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9"/>
          <p:cNvGrpSpPr/>
          <p:nvPr/>
        </p:nvGrpSpPr>
        <p:grpSpPr>
          <a:xfrm rot="-5400000" flipH="1">
            <a:off x="8142388" y="3383598"/>
            <a:ext cx="1138350" cy="1418750"/>
            <a:chOff x="-784112" y="3818928"/>
            <a:chExt cx="1138350" cy="1418750"/>
          </a:xfrm>
        </p:grpSpPr>
        <p:sp>
          <p:nvSpPr>
            <p:cNvPr id="239" name="Google Shape;239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9"/>
          <p:cNvGrpSpPr/>
          <p:nvPr/>
        </p:nvGrpSpPr>
        <p:grpSpPr>
          <a:xfrm rot="-5400000" flipH="1">
            <a:off x="8374988" y="3596148"/>
            <a:ext cx="1138350" cy="1418750"/>
            <a:chOff x="-784112" y="3818928"/>
            <a:chExt cx="1138350" cy="1418750"/>
          </a:xfrm>
        </p:grpSpPr>
        <p:sp>
          <p:nvSpPr>
            <p:cNvPr id="242" name="Google Shape;242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9"/>
          <p:cNvGrpSpPr/>
          <p:nvPr/>
        </p:nvGrpSpPr>
        <p:grpSpPr>
          <a:xfrm>
            <a:off x="-272766" y="74745"/>
            <a:ext cx="2014791" cy="473128"/>
            <a:chOff x="-35118" y="4342063"/>
            <a:chExt cx="2014791" cy="473128"/>
          </a:xfrm>
        </p:grpSpPr>
        <p:sp>
          <p:nvSpPr>
            <p:cNvPr id="245" name="Google Shape;245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9"/>
          <p:cNvGrpSpPr/>
          <p:nvPr/>
        </p:nvGrpSpPr>
        <p:grpSpPr>
          <a:xfrm>
            <a:off x="7413751" y="76596"/>
            <a:ext cx="2033837" cy="1117221"/>
            <a:chOff x="7413751" y="76596"/>
            <a:chExt cx="2033837" cy="1117221"/>
          </a:xfrm>
        </p:grpSpPr>
        <p:grpSp>
          <p:nvGrpSpPr>
            <p:cNvPr id="248" name="Google Shape;248;p9"/>
            <p:cNvGrpSpPr/>
            <p:nvPr/>
          </p:nvGrpSpPr>
          <p:grpSpPr>
            <a:xfrm flipH="1">
              <a:off x="7413751" y="76596"/>
              <a:ext cx="2033837" cy="463108"/>
              <a:chOff x="-101291" y="3967072"/>
              <a:chExt cx="2033837" cy="463108"/>
            </a:xfrm>
          </p:grpSpPr>
          <p:sp>
            <p:nvSpPr>
              <p:cNvPr id="249" name="Google Shape;249;p9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1813971" y="396707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" name="Google Shape;251;p9"/>
            <p:cNvGrpSpPr/>
            <p:nvPr/>
          </p:nvGrpSpPr>
          <p:grpSpPr>
            <a:xfrm flipH="1">
              <a:off x="7423284" y="366543"/>
              <a:ext cx="2014791" cy="473124"/>
              <a:chOff x="-35118" y="4159588"/>
              <a:chExt cx="2014791" cy="473124"/>
            </a:xfrm>
          </p:grpSpPr>
          <p:sp>
            <p:nvSpPr>
              <p:cNvPr id="252" name="Google Shape;252;p9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1861099" y="4159588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9"/>
            <p:cNvGrpSpPr/>
            <p:nvPr/>
          </p:nvGrpSpPr>
          <p:grpSpPr>
            <a:xfrm flipH="1">
              <a:off x="7423276" y="720689"/>
              <a:ext cx="2014791" cy="473128"/>
              <a:chOff x="-35118" y="4342063"/>
              <a:chExt cx="2014791" cy="473128"/>
            </a:xfrm>
          </p:grpSpPr>
          <p:sp>
            <p:nvSpPr>
              <p:cNvPr id="255" name="Google Shape;255;p9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9"/>
              <p:cNvSpPr/>
              <p:nvPr/>
            </p:nvSpPr>
            <p:spPr>
              <a:xfrm>
                <a:off x="1861099" y="4342063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7" name="Google Shape;257;p9"/>
          <p:cNvGrpSpPr/>
          <p:nvPr/>
        </p:nvGrpSpPr>
        <p:grpSpPr>
          <a:xfrm>
            <a:off x="-370266" y="473288"/>
            <a:ext cx="2014791" cy="473128"/>
            <a:chOff x="-35118" y="4342063"/>
            <a:chExt cx="2014791" cy="473128"/>
          </a:xfrm>
        </p:grpSpPr>
        <p:sp>
          <p:nvSpPr>
            <p:cNvPr id="258" name="Google Shape;258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9"/>
          <p:cNvSpPr txBox="1">
            <a:spLocks noGrp="1"/>
          </p:cNvSpPr>
          <p:nvPr>
            <p:ph type="title"/>
          </p:nvPr>
        </p:nvSpPr>
        <p:spPr>
          <a:xfrm>
            <a:off x="4691075" y="1303150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1" name="Google Shape;261;p9"/>
          <p:cNvSpPr txBox="1">
            <a:spLocks noGrp="1"/>
          </p:cNvSpPr>
          <p:nvPr>
            <p:ph type="subTitle" idx="1"/>
          </p:nvPr>
        </p:nvSpPr>
        <p:spPr>
          <a:xfrm>
            <a:off x="4691175" y="2143100"/>
            <a:ext cx="3663300" cy="16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0"/>
          <p:cNvSpPr txBox="1">
            <a:spLocks noGrp="1"/>
          </p:cNvSpPr>
          <p:nvPr>
            <p:ph type="title"/>
          </p:nvPr>
        </p:nvSpPr>
        <p:spPr>
          <a:xfrm>
            <a:off x="-41150" y="4095000"/>
            <a:ext cx="9226200" cy="508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325" y="1152475"/>
            <a:ext cx="7717500" cy="3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1"/>
          <p:cNvSpPr txBox="1">
            <a:spLocks noGrp="1"/>
          </p:cNvSpPr>
          <p:nvPr>
            <p:ph type="ctrTitle"/>
          </p:nvPr>
        </p:nvSpPr>
        <p:spPr>
          <a:xfrm>
            <a:off x="929225" y="1472135"/>
            <a:ext cx="5411400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Arduino Workshop #5</a:t>
            </a:r>
            <a:endParaRPr dirty="0"/>
          </a:p>
        </p:txBody>
      </p:sp>
      <p:sp>
        <p:nvSpPr>
          <p:cNvPr id="861" name="Google Shape;861;p31"/>
          <p:cNvSpPr txBox="1">
            <a:spLocks noGrp="1"/>
          </p:cNvSpPr>
          <p:nvPr>
            <p:ph type="subTitle" idx="1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Shift Registers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37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Animation using shift register</a:t>
            </a:r>
            <a:endParaRPr/>
          </a:p>
        </p:txBody>
      </p:sp>
      <p:sp>
        <p:nvSpPr>
          <p:cNvPr id="900" name="Google Shape;900;p37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make a light rider (leds chase each other back and forth) with the same circuit as before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will simply change how we implement </a:t>
            </a:r>
            <a:r>
              <a:rPr lang="en" i="1"/>
              <a:t>shiftOut()</a:t>
            </a:r>
            <a:endParaRPr/>
          </a:p>
          <a:p>
            <a:pPr marL="457200" lvl="0" indent="-336550" algn="l" rtl="0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/>
              <a:t>Because shiftout() is very fast we can update the register thousands of times per second</a:t>
            </a:r>
            <a:endParaRPr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/>
              <a:t>We just need to know the binary code we want the leds to follow (and then we need to convert that into a decimal)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Store that as a sequence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Iterate the sequence and use the value as the shift value</a:t>
            </a:r>
            <a:endParaRPr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/>
              <a:t>For loop works good here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38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Upload lightrider.ino</a:t>
            </a:r>
            <a:endParaRPr dirty="0"/>
          </a:p>
        </p:txBody>
      </p:sp>
      <p:sp>
        <p:nvSpPr>
          <p:cNvPr id="906" name="Google Shape;906;p38"/>
          <p:cNvSpPr txBox="1">
            <a:spLocks noGrp="1"/>
          </p:cNvSpPr>
          <p:nvPr>
            <p:ph type="body" idx="1"/>
          </p:nvPr>
        </p:nvSpPr>
        <p:spPr>
          <a:xfrm>
            <a:off x="5438632" y="934916"/>
            <a:ext cx="265581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0650" lvl="0" indent="0" algn="l" rtl="0">
              <a:spcBef>
                <a:spcPts val="1600"/>
              </a:spcBef>
              <a:spcAft>
                <a:spcPts val="0"/>
              </a:spcAft>
              <a:buSzPts val="1700"/>
              <a:buNone/>
            </a:pPr>
            <a:r>
              <a:rPr lang="en" dirty="0"/>
              <a:t>Speed the lights up or down by changing the delay.</a:t>
            </a:r>
          </a:p>
          <a:p>
            <a:pPr marL="120650" lvl="0" indent="0" algn="l" rtl="0">
              <a:spcBef>
                <a:spcPts val="1600"/>
              </a:spcBef>
              <a:spcAft>
                <a:spcPts val="0"/>
              </a:spcAft>
              <a:buSzPts val="1700"/>
              <a:buNone/>
            </a:pPr>
            <a:r>
              <a:rPr lang="en" dirty="0"/>
              <a:t>The index is referenced from 0 to 13 ( 14 numbers )</a:t>
            </a:r>
          </a:p>
          <a:p>
            <a:pPr marL="120650" lvl="0" indent="0" algn="l" rtl="0">
              <a:spcBef>
                <a:spcPts val="1600"/>
              </a:spcBef>
              <a:spcAft>
                <a:spcPts val="0"/>
              </a:spcAft>
              <a:buSzPts val="1700"/>
              <a:buNone/>
            </a:pPr>
            <a:r>
              <a:rPr lang="en" dirty="0"/>
              <a:t>In binary 1 = 0000001</a:t>
            </a:r>
          </a:p>
          <a:p>
            <a:pPr marL="120650" lvl="0" indent="0" algn="l" rtl="0">
              <a:spcBef>
                <a:spcPts val="1600"/>
              </a:spcBef>
              <a:spcAft>
                <a:spcPts val="0"/>
              </a:spcAft>
              <a:buSzPts val="1700"/>
              <a:buNone/>
            </a:pPr>
            <a:r>
              <a:rPr lang="en" dirty="0"/>
              <a:t>2 = 0000010 </a:t>
            </a:r>
          </a:p>
          <a:p>
            <a:pPr marL="120650" lvl="0" indent="0" algn="l" rtl="0">
              <a:spcBef>
                <a:spcPts val="1600"/>
              </a:spcBef>
              <a:spcAft>
                <a:spcPts val="0"/>
              </a:spcAft>
              <a:buSzPts val="1700"/>
              <a:buNone/>
            </a:pPr>
            <a:r>
              <a:rPr lang="en" dirty="0"/>
              <a:t>4 = 0000100 and so on to light all 8 LED’s one after another. 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171466-AF64-603C-1809-64AB912B7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48" y="1017600"/>
            <a:ext cx="5138970" cy="405663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39"/>
          <p:cNvSpPr txBox="1">
            <a:spLocks noGrp="1"/>
          </p:cNvSpPr>
          <p:nvPr>
            <p:ph type="title"/>
          </p:nvPr>
        </p:nvSpPr>
        <p:spPr>
          <a:xfrm>
            <a:off x="766675" y="1421850"/>
            <a:ext cx="4616100" cy="22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LED bar graph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40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our knowledge</a:t>
            </a:r>
            <a:endParaRPr/>
          </a:p>
        </p:txBody>
      </p:sp>
      <p:sp>
        <p:nvSpPr>
          <p:cNvPr id="918" name="Google Shape;918;p40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Goal: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Make the LED lights respond as a bar graph to how close your hand (or other object is)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Using our knowledge of analog sensors and the shift registry</a:t>
            </a:r>
            <a:endParaRPr/>
          </a:p>
          <a:p>
            <a:pPr marL="457200" lvl="0" indent="-336550" algn="l" rtl="0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/>
              <a:t>Using a IR distance sensor to change the registry</a:t>
            </a:r>
            <a:endParaRPr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/>
              <a:t>We are also going to need to map the receiver values (0 to 500) to 4 bits (0 to 8) range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41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 it up</a:t>
            </a:r>
            <a:endParaRPr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4AF78E-1CB7-462B-AF19-FD28653C7BB5}"/>
              </a:ext>
            </a:extLst>
          </p:cNvPr>
          <p:cNvSpPr txBox="1"/>
          <p:nvPr/>
        </p:nvSpPr>
        <p:spPr>
          <a:xfrm>
            <a:off x="784746" y="1487606"/>
            <a:ext cx="20130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IR Wires: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Notice the white wire is the output or the sensor.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The Red wire is GROUND!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The Black wire is POWER!</a:t>
            </a:r>
          </a:p>
        </p:txBody>
      </p:sp>
      <p:pic>
        <p:nvPicPr>
          <p:cNvPr id="6" name="Picture 5" descr="A circuit board with wires&#10;&#10;AI-generated content may be incorrect.">
            <a:extLst>
              <a:ext uri="{FF2B5EF4-FFF2-40B4-BE49-F238E27FC236}">
                <a16:creationId xmlns:a16="http://schemas.microsoft.com/office/drawing/2014/main" id="{60BB6FBD-C1FF-D56D-4090-E07D772F4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7719" y="0"/>
            <a:ext cx="526628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2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want as the result</a:t>
            </a:r>
            <a:endParaRPr/>
          </a:p>
        </p:txBody>
      </p:sp>
      <p:sp>
        <p:nvSpPr>
          <p:cNvPr id="930" name="Google Shape;930;p42"/>
          <p:cNvSpPr txBox="1">
            <a:spLocks noGrp="1"/>
          </p:cNvSpPr>
          <p:nvPr>
            <p:ph type="body" idx="1"/>
          </p:nvPr>
        </p:nvSpPr>
        <p:spPr>
          <a:xfrm>
            <a:off x="4889700" y="1187400"/>
            <a:ext cx="3534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each line is some distance away from the receiver and as we get closer to the receiver more lights light up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Try this first, we will look at one possible solution in a moment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Note the values next to each line is the decimal conversion of the binary shown</a:t>
            </a:r>
            <a:endParaRPr/>
          </a:p>
        </p:txBody>
      </p:sp>
      <p:pic>
        <p:nvPicPr>
          <p:cNvPr id="931" name="Google Shape;93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725" y="1187400"/>
            <a:ext cx="3145416" cy="3821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43"/>
          <p:cNvSpPr txBox="1">
            <a:spLocks noGrp="1"/>
          </p:cNvSpPr>
          <p:nvPr>
            <p:ph type="title"/>
          </p:nvPr>
        </p:nvSpPr>
        <p:spPr>
          <a:xfrm>
            <a:off x="144750" y="1893275"/>
            <a:ext cx="3208050" cy="9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Download bargraph.ino</a:t>
            </a:r>
            <a:endParaRPr dirty="0"/>
          </a:p>
        </p:txBody>
      </p:sp>
      <p:pic>
        <p:nvPicPr>
          <p:cNvPr id="937" name="Google Shape;93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1337" y="0"/>
            <a:ext cx="46426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C8341-7FA0-458F-8450-FB2A341EA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HC-SR04 Ultrasonic Sensor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48B88E-AF7B-4297-AA85-37935BF5F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87400"/>
            <a:ext cx="4043069" cy="3416400"/>
          </a:xfrm>
        </p:spPr>
        <p:txBody>
          <a:bodyPr/>
          <a:lstStyle/>
          <a:p>
            <a:r>
              <a:rPr lang="en-US" dirty="0"/>
              <a:t>Using IO trigger for at least 10us high level signal.</a:t>
            </a:r>
          </a:p>
          <a:p>
            <a:r>
              <a:rPr lang="en-US" dirty="0"/>
              <a:t>The Module </a:t>
            </a:r>
            <a:r>
              <a:rPr lang="en-US" b="1" u="sng" dirty="0"/>
              <a:t>automatically</a:t>
            </a:r>
            <a:r>
              <a:rPr lang="en-US" dirty="0"/>
              <a:t> sends eight 40 kHz and detects whether there is a pulse signal back.  </a:t>
            </a:r>
          </a:p>
          <a:p>
            <a:r>
              <a:rPr lang="en-US" dirty="0"/>
              <a:t>If the signal returns, the ECHO Pin will pulse its output for the duration it took to receive the signal back. Like a </a:t>
            </a:r>
            <a:r>
              <a:rPr lang="en-US"/>
              <a:t>PWM signal.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670813-77CC-4DC8-8B3B-F6B03FCF1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9319" y="1790727"/>
            <a:ext cx="3520716" cy="2165373"/>
          </a:xfrm>
          <a:prstGeom prst="rect">
            <a:avLst/>
          </a:prstGeom>
        </p:spPr>
      </p:pic>
      <p:pic>
        <p:nvPicPr>
          <p:cNvPr id="6" name="Picture 4" descr="Sensor Wiki: KY-050 / HC-SR04 Ultrasonic Sensor - The Geek Pub">
            <a:extLst>
              <a:ext uri="{FF2B5EF4-FFF2-40B4-BE49-F238E27FC236}">
                <a16:creationId xmlns:a16="http://schemas.microsoft.com/office/drawing/2014/main" id="{E0636FC1-8D40-4D89-8113-E3C790E74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6984" y="842418"/>
            <a:ext cx="1185386" cy="948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465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ircuit board with wires&#10;&#10;AI-generated content may be incorrect.">
            <a:extLst>
              <a:ext uri="{FF2B5EF4-FFF2-40B4-BE49-F238E27FC236}">
                <a16:creationId xmlns:a16="http://schemas.microsoft.com/office/drawing/2014/main" id="{FD86B65C-7727-9DA0-80EF-738C7563DF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0650" y="0"/>
            <a:ext cx="5453350" cy="5143500"/>
          </a:xfrm>
          <a:prstGeom prst="rect">
            <a:avLst/>
          </a:prstGeom>
        </p:spPr>
      </p:pic>
      <p:sp>
        <p:nvSpPr>
          <p:cNvPr id="923" name="Google Shape;923;p41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 it up</a:t>
            </a:r>
            <a:endParaRPr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4AF78E-1CB7-462B-AF19-FD28653C7BB5}"/>
              </a:ext>
            </a:extLst>
          </p:cNvPr>
          <p:cNvSpPr txBox="1"/>
          <p:nvPr/>
        </p:nvSpPr>
        <p:spPr>
          <a:xfrm>
            <a:off x="621791" y="1212260"/>
            <a:ext cx="220411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Now with an Ultra Sonic sensor!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Build this circuit then upload</a:t>
            </a:r>
          </a:p>
          <a:p>
            <a:r>
              <a:rPr lang="en-US" dirty="0" err="1">
                <a:solidFill>
                  <a:schemeClr val="tx1"/>
                </a:solidFill>
              </a:rPr>
              <a:t>Bargraph_ultrasonic.ino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>
                <a:solidFill>
                  <a:schemeClr val="tx1"/>
                </a:solidFill>
              </a:rPr>
              <a:t>Read the serial </a:t>
            </a:r>
            <a:r>
              <a:rPr lang="en-US" dirty="0">
                <a:solidFill>
                  <a:schemeClr val="tx1"/>
                </a:solidFill>
              </a:rPr>
              <a:t>port – bounce waves back with a flat object at different distances.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Change the max value and retest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39B86D3-8B54-43A5-AFBB-F7920EDB82A3}"/>
              </a:ext>
            </a:extLst>
          </p:cNvPr>
          <p:cNvSpPr txBox="1"/>
          <p:nvPr/>
        </p:nvSpPr>
        <p:spPr>
          <a:xfrm>
            <a:off x="7957490" y="3119531"/>
            <a:ext cx="949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Male to female jumpers leave these wires attached to the sensor.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F809B7-289F-4459-85E9-F8CEF9F081D7}"/>
              </a:ext>
            </a:extLst>
          </p:cNvPr>
          <p:cNvCxnSpPr>
            <a:cxnSpLocks/>
          </p:cNvCxnSpPr>
          <p:nvPr/>
        </p:nvCxnSpPr>
        <p:spPr>
          <a:xfrm flipH="1" flipV="1">
            <a:off x="8325134" y="2286000"/>
            <a:ext cx="252484" cy="816507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5573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58"/>
          <p:cNvSpPr txBox="1">
            <a:spLocks noGrp="1"/>
          </p:cNvSpPr>
          <p:nvPr>
            <p:ph type="title"/>
          </p:nvPr>
        </p:nvSpPr>
        <p:spPr>
          <a:xfrm>
            <a:off x="3364705" y="170922"/>
            <a:ext cx="3372600" cy="6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Clean up</a:t>
            </a:r>
            <a:endParaRPr dirty="0"/>
          </a:p>
        </p:txBody>
      </p:sp>
      <p:sp>
        <p:nvSpPr>
          <p:cNvPr id="1028" name="Google Shape;1028;p58"/>
          <p:cNvSpPr txBox="1">
            <a:spLocks noGrp="1"/>
          </p:cNvSpPr>
          <p:nvPr>
            <p:ph type="subTitle" idx="1"/>
          </p:nvPr>
        </p:nvSpPr>
        <p:spPr>
          <a:xfrm>
            <a:off x="2327463" y="2561613"/>
            <a:ext cx="3759012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Disassemble your breadboard and put all parts back in the bag for the next student.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Return the kit to the lab manager.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2F73178-2745-3341-EEBC-C4C7678663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27628" b="27628"/>
          <a:stretch/>
        </p:blipFill>
        <p:spPr>
          <a:xfrm>
            <a:off x="1233265" y="548640"/>
            <a:ext cx="5705103" cy="34482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12A6D0-56EB-49EE-AC70-0F1B9B2ED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327" y="522416"/>
            <a:ext cx="5601656" cy="616800"/>
          </a:xfrm>
        </p:spPr>
        <p:txBody>
          <a:bodyPr/>
          <a:lstStyle/>
          <a:p>
            <a:r>
              <a:rPr lang="en-US" dirty="0"/>
              <a:t>PowerPoint and Code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CE4C0B2-E775-4300-9C1C-B204E2F812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3017" y="4186964"/>
            <a:ext cx="4125600" cy="419700"/>
          </a:xfrm>
        </p:spPr>
        <p:txBody>
          <a:bodyPr/>
          <a:lstStyle/>
          <a:p>
            <a:r>
              <a:rPr lang="en-US" dirty="0"/>
              <a:t>Click the GREEN code button and download the ZIP folder. </a:t>
            </a:r>
            <a:r>
              <a:rPr lang="en-US" b="1" dirty="0">
                <a:highlight>
                  <a:srgbClr val="FF0000"/>
                </a:highlight>
              </a:rPr>
              <a:t>BE SURE TO UNZIP THIS FOLDER</a:t>
            </a:r>
            <a:r>
              <a:rPr lang="en-US" dirty="0"/>
              <a:t>.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613D3C9A-8239-42D6-B021-1869D97AC86F}"/>
              </a:ext>
            </a:extLst>
          </p:cNvPr>
          <p:cNvSpPr txBox="1">
            <a:spLocks/>
          </p:cNvSpPr>
          <p:nvPr/>
        </p:nvSpPr>
        <p:spPr>
          <a:xfrm>
            <a:off x="2323463" y="2925991"/>
            <a:ext cx="41256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Font typeface="Source Sans Pro"/>
              <a:buNone/>
              <a:defRPr sz="1867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lang="en-US" sz="1400" dirty="0"/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6D899555-A106-86FA-A9E1-406B1A0AE87C}"/>
              </a:ext>
            </a:extLst>
          </p:cNvPr>
          <p:cNvSpPr/>
          <p:nvPr/>
        </p:nvSpPr>
        <p:spPr>
          <a:xfrm rot="2145113">
            <a:off x="6768477" y="2321128"/>
            <a:ext cx="1065008" cy="501247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02801402-ABCC-20B1-00A8-ECB602B49851}"/>
              </a:ext>
            </a:extLst>
          </p:cNvPr>
          <p:cNvSpPr/>
          <p:nvPr/>
        </p:nvSpPr>
        <p:spPr>
          <a:xfrm rot="2145113">
            <a:off x="6009889" y="3433842"/>
            <a:ext cx="1065008" cy="501247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031279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">
          <a:extLst>
            <a:ext uri="{FF2B5EF4-FFF2-40B4-BE49-F238E27FC236}">
              <a16:creationId xmlns:a16="http://schemas.microsoft.com/office/drawing/2014/main" id="{342F8639-FC2B-927D-61EC-77C486A44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58">
            <a:extLst>
              <a:ext uri="{FF2B5EF4-FFF2-40B4-BE49-F238E27FC236}">
                <a16:creationId xmlns:a16="http://schemas.microsoft.com/office/drawing/2014/main" id="{75AF2496-FE18-D010-302E-366A07E2B4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7475" y="1829125"/>
            <a:ext cx="3372600" cy="6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Stay tuned</a:t>
            </a:r>
            <a:endParaRPr dirty="0"/>
          </a:p>
        </p:txBody>
      </p:sp>
      <p:sp>
        <p:nvSpPr>
          <p:cNvPr id="1028" name="Google Shape;1028;p58">
            <a:extLst>
              <a:ext uri="{FF2B5EF4-FFF2-40B4-BE49-F238E27FC236}">
                <a16:creationId xmlns:a16="http://schemas.microsoft.com/office/drawing/2014/main" id="{D60D0BDB-309B-161D-1F8C-600D01DAC44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27463" y="2561613"/>
            <a:ext cx="3759012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Arduino 6 will cover the I</a:t>
            </a:r>
            <a:r>
              <a:rPr lang="en-US" baseline="30000" dirty="0"/>
              <a:t>2</a:t>
            </a:r>
            <a:r>
              <a:rPr lang="en-US" dirty="0"/>
              <a:t>C bus.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We’ll  wire a Digital Temperature sensor to the circuit we </a:t>
            </a:r>
            <a:r>
              <a:rPr lang="en-US"/>
              <a:t>just built!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4502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9D7BB-91A1-6F79-29FD-DE43C6F0B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 descr="A group of electrical components&#10;&#10;AI-generated content may be incorrect.">
            <a:extLst>
              <a:ext uri="{FF2B5EF4-FFF2-40B4-BE49-F238E27FC236}">
                <a16:creationId xmlns:a16="http://schemas.microsoft.com/office/drawing/2014/main" id="{81B07C78-F50E-337E-D78A-59CE86026D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01" t="4400" r="11205" b="2576"/>
          <a:stretch/>
        </p:blipFill>
        <p:spPr>
          <a:xfrm rot="16200000">
            <a:off x="2605344" y="1342306"/>
            <a:ext cx="4077203" cy="330791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E905A90-401A-581D-61F3-F09AEA0C7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-8699839" y="798408"/>
            <a:ext cx="6459728" cy="48503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A150A8-FD51-4350-7AEF-59E6E3B8A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1518" y="110224"/>
            <a:ext cx="5601656" cy="616800"/>
          </a:xfrm>
        </p:spPr>
        <p:txBody>
          <a:bodyPr/>
          <a:lstStyle/>
          <a:p>
            <a:r>
              <a:rPr lang="en-US" dirty="0"/>
              <a:t>Parts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817097-EA6B-ECCF-7521-11011EC8D028}"/>
              </a:ext>
            </a:extLst>
          </p:cNvPr>
          <p:cNvSpPr txBox="1"/>
          <p:nvPr/>
        </p:nvSpPr>
        <p:spPr>
          <a:xfrm>
            <a:off x="1806271" y="1207566"/>
            <a:ext cx="942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USB Cable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CA4316-613E-B35D-5C2E-B8FAA9321A0B}"/>
              </a:ext>
            </a:extLst>
          </p:cNvPr>
          <p:cNvSpPr txBox="1"/>
          <p:nvPr/>
        </p:nvSpPr>
        <p:spPr>
          <a:xfrm>
            <a:off x="1806270" y="1826607"/>
            <a:ext cx="7777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8 - 220Ω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C7D814-BCD7-D01D-EF04-31E9C0FDE0D4}"/>
              </a:ext>
            </a:extLst>
          </p:cNvPr>
          <p:cNvSpPr txBox="1"/>
          <p:nvPr/>
        </p:nvSpPr>
        <p:spPr>
          <a:xfrm>
            <a:off x="564941" y="2461893"/>
            <a:ext cx="2153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74HC595 Shift Register Chip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C98156-4EC4-F12A-6AE3-9971AAAE99C6}"/>
              </a:ext>
            </a:extLst>
          </p:cNvPr>
          <p:cNvSpPr txBox="1"/>
          <p:nvPr/>
        </p:nvSpPr>
        <p:spPr>
          <a:xfrm>
            <a:off x="875272" y="3106897"/>
            <a:ext cx="19078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Sharp IR distance sensor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174F33-9693-3F3E-5202-24DD8685E2D4}"/>
              </a:ext>
            </a:extLst>
          </p:cNvPr>
          <p:cNvSpPr txBox="1"/>
          <p:nvPr/>
        </p:nvSpPr>
        <p:spPr>
          <a:xfrm>
            <a:off x="682262" y="3907112"/>
            <a:ext cx="21114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3 long male to male jumpers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D578DF-4754-E318-3ECA-84E098D4D5D1}"/>
              </a:ext>
            </a:extLst>
          </p:cNvPr>
          <p:cNvSpPr txBox="1"/>
          <p:nvPr/>
        </p:nvSpPr>
        <p:spPr>
          <a:xfrm>
            <a:off x="313270" y="4287205"/>
            <a:ext cx="26564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9 (7 + 2) short male to male jumpers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64D64E-B603-40C3-6CA0-EB2586F2A58E}"/>
              </a:ext>
            </a:extLst>
          </p:cNvPr>
          <p:cNvSpPr txBox="1"/>
          <p:nvPr/>
        </p:nvSpPr>
        <p:spPr>
          <a:xfrm>
            <a:off x="6380052" y="1309336"/>
            <a:ext cx="10358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Arduino Uno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A665D3-1F81-198C-3958-E08752FB8869}"/>
              </a:ext>
            </a:extLst>
          </p:cNvPr>
          <p:cNvSpPr txBox="1"/>
          <p:nvPr/>
        </p:nvSpPr>
        <p:spPr>
          <a:xfrm>
            <a:off x="6394843" y="1785792"/>
            <a:ext cx="1217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8 – RED LED’s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406F58-D4B9-1D42-3D66-F85F5DEE9B5E}"/>
              </a:ext>
            </a:extLst>
          </p:cNvPr>
          <p:cNvSpPr txBox="1"/>
          <p:nvPr/>
        </p:nvSpPr>
        <p:spPr>
          <a:xfrm>
            <a:off x="6394841" y="2123748"/>
            <a:ext cx="13195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4 – Green LED’s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028395-1856-FFD2-AE7E-BFFD16E950F9}"/>
              </a:ext>
            </a:extLst>
          </p:cNvPr>
          <p:cNvSpPr txBox="1"/>
          <p:nvPr/>
        </p:nvSpPr>
        <p:spPr>
          <a:xfrm>
            <a:off x="6394841" y="2417761"/>
            <a:ext cx="1343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3 – Yellow LED’s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BF534A8-8300-F6F0-D4BE-28BB93BB7B18}"/>
              </a:ext>
            </a:extLst>
          </p:cNvPr>
          <p:cNvSpPr txBox="1"/>
          <p:nvPr/>
        </p:nvSpPr>
        <p:spPr>
          <a:xfrm>
            <a:off x="6380052" y="2803711"/>
            <a:ext cx="13949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Ultrasonic Sensor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2E1FBE-8D96-FF51-2527-4ADB83E4A9DD}"/>
              </a:ext>
            </a:extLst>
          </p:cNvPr>
          <p:cNvSpPr txBox="1"/>
          <p:nvPr/>
        </p:nvSpPr>
        <p:spPr>
          <a:xfrm>
            <a:off x="6367751" y="3103820"/>
            <a:ext cx="27414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10 – brown breadboard wires (10mm)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93CCF7-5716-410D-FFC7-A24CD7D094ED}"/>
              </a:ext>
            </a:extLst>
          </p:cNvPr>
          <p:cNvSpPr txBox="1"/>
          <p:nvPr/>
        </p:nvSpPr>
        <p:spPr>
          <a:xfrm>
            <a:off x="6394841" y="3618123"/>
            <a:ext cx="18886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1 – gray breadboard wire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48867B-BCB5-3130-6B80-3FDAB8ACC11B}"/>
              </a:ext>
            </a:extLst>
          </p:cNvPr>
          <p:cNvSpPr txBox="1"/>
          <p:nvPr/>
        </p:nvSpPr>
        <p:spPr>
          <a:xfrm>
            <a:off x="6388753" y="3817440"/>
            <a:ext cx="2015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1 – yellow breadboard wire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7763EA-F481-BDC5-B0D5-C0CC4417E7E0}"/>
              </a:ext>
            </a:extLst>
          </p:cNvPr>
          <p:cNvSpPr txBox="1"/>
          <p:nvPr/>
        </p:nvSpPr>
        <p:spPr>
          <a:xfrm>
            <a:off x="6398767" y="4022512"/>
            <a:ext cx="25458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1 – gray breadboard wire (125mm)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4425AB3-6C1B-C8E5-9877-23C63CB7792D}"/>
              </a:ext>
            </a:extLst>
          </p:cNvPr>
          <p:cNvCxnSpPr>
            <a:stCxn id="9" idx="3"/>
          </p:cNvCxnSpPr>
          <p:nvPr/>
        </p:nvCxnSpPr>
        <p:spPr>
          <a:xfrm flipV="1">
            <a:off x="2749158" y="1346065"/>
            <a:ext cx="796760" cy="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6EF8AF6-1D6A-0EFE-4E1F-D4AE78336134}"/>
              </a:ext>
            </a:extLst>
          </p:cNvPr>
          <p:cNvCxnSpPr>
            <a:stCxn id="10" idx="3"/>
          </p:cNvCxnSpPr>
          <p:nvPr/>
        </p:nvCxnSpPr>
        <p:spPr>
          <a:xfrm>
            <a:off x="2584047" y="1965107"/>
            <a:ext cx="731526" cy="22309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1BA41FB-EF7F-3AE5-DE7D-307ECDC38329}"/>
              </a:ext>
            </a:extLst>
          </p:cNvPr>
          <p:cNvCxnSpPr/>
          <p:nvPr/>
        </p:nvCxnSpPr>
        <p:spPr>
          <a:xfrm>
            <a:off x="2783167" y="2583681"/>
            <a:ext cx="1425865" cy="8505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30D907F-D930-DDA6-0899-89FCA323778D}"/>
              </a:ext>
            </a:extLst>
          </p:cNvPr>
          <p:cNvCxnSpPr>
            <a:stCxn id="12" idx="3"/>
          </p:cNvCxnSpPr>
          <p:nvPr/>
        </p:nvCxnSpPr>
        <p:spPr>
          <a:xfrm flipV="1">
            <a:off x="2783167" y="3012821"/>
            <a:ext cx="420723" cy="232576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53C951A-867F-2A3A-2DFB-2CECD4D74745}"/>
              </a:ext>
            </a:extLst>
          </p:cNvPr>
          <p:cNvCxnSpPr/>
          <p:nvPr/>
        </p:nvCxnSpPr>
        <p:spPr>
          <a:xfrm flipV="1">
            <a:off x="2853859" y="4022512"/>
            <a:ext cx="999185" cy="17846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87181A9-DCCD-BDD4-8CD5-ED478DACF120}"/>
              </a:ext>
            </a:extLst>
          </p:cNvPr>
          <p:cNvCxnSpPr/>
          <p:nvPr/>
        </p:nvCxnSpPr>
        <p:spPr>
          <a:xfrm>
            <a:off x="2969766" y="4425704"/>
            <a:ext cx="576152" cy="24159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166FB62-3990-E026-7732-31F26F1A99C2}"/>
              </a:ext>
            </a:extLst>
          </p:cNvPr>
          <p:cNvCxnSpPr>
            <a:stCxn id="15" idx="1"/>
          </p:cNvCxnSpPr>
          <p:nvPr/>
        </p:nvCxnSpPr>
        <p:spPr>
          <a:xfrm flipH="1">
            <a:off x="4941948" y="1447836"/>
            <a:ext cx="1438104" cy="29371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7420735-8EF2-3CD8-F7A4-B2112E5A048E}"/>
              </a:ext>
            </a:extLst>
          </p:cNvPr>
          <p:cNvCxnSpPr>
            <a:stCxn id="16" idx="1"/>
          </p:cNvCxnSpPr>
          <p:nvPr/>
        </p:nvCxnSpPr>
        <p:spPr>
          <a:xfrm flipH="1">
            <a:off x="5884269" y="1924292"/>
            <a:ext cx="510574" cy="2010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D337024-2F4A-B629-C8BF-603DA0229B14}"/>
              </a:ext>
            </a:extLst>
          </p:cNvPr>
          <p:cNvCxnSpPr>
            <a:stCxn id="17" idx="1"/>
          </p:cNvCxnSpPr>
          <p:nvPr/>
        </p:nvCxnSpPr>
        <p:spPr>
          <a:xfrm flipH="1">
            <a:off x="5577142" y="2262248"/>
            <a:ext cx="817699" cy="810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58624AD-4007-7F9A-F8DF-9D9EF38717F3}"/>
              </a:ext>
            </a:extLst>
          </p:cNvPr>
          <p:cNvCxnSpPr>
            <a:stCxn id="18" idx="1"/>
          </p:cNvCxnSpPr>
          <p:nvPr/>
        </p:nvCxnSpPr>
        <p:spPr>
          <a:xfrm flipH="1" flipV="1">
            <a:off x="5570162" y="2541000"/>
            <a:ext cx="824679" cy="1526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8F9A3F1-4A76-E747-E9FD-3B39566ED11A}"/>
              </a:ext>
            </a:extLst>
          </p:cNvPr>
          <p:cNvCxnSpPr>
            <a:cxnSpLocks/>
          </p:cNvCxnSpPr>
          <p:nvPr/>
        </p:nvCxnSpPr>
        <p:spPr>
          <a:xfrm flipH="1" flipV="1">
            <a:off x="5765606" y="2921445"/>
            <a:ext cx="543754" cy="463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EF846F7-FDC4-2218-B380-F1147D652541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5982501" y="3242320"/>
            <a:ext cx="385250" cy="15255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1BC087F-FA88-5918-A02B-8468D0AAA477}"/>
              </a:ext>
            </a:extLst>
          </p:cNvPr>
          <p:cNvCxnSpPr>
            <a:stCxn id="21" idx="1"/>
          </p:cNvCxnSpPr>
          <p:nvPr/>
        </p:nvCxnSpPr>
        <p:spPr>
          <a:xfrm flipH="1" flipV="1">
            <a:off x="5765606" y="3756622"/>
            <a:ext cx="629235" cy="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8A0EA79-9267-872B-B2BF-71E57319E838}"/>
              </a:ext>
            </a:extLst>
          </p:cNvPr>
          <p:cNvCxnSpPr>
            <a:stCxn id="22" idx="1"/>
          </p:cNvCxnSpPr>
          <p:nvPr/>
        </p:nvCxnSpPr>
        <p:spPr>
          <a:xfrm flipH="1" flipV="1">
            <a:off x="5884269" y="3863731"/>
            <a:ext cx="504484" cy="9220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1375B2A-A373-2265-DE20-0DF9C08F5832}"/>
              </a:ext>
            </a:extLst>
          </p:cNvPr>
          <p:cNvCxnSpPr>
            <a:stCxn id="23" idx="1"/>
          </p:cNvCxnSpPr>
          <p:nvPr/>
        </p:nvCxnSpPr>
        <p:spPr>
          <a:xfrm flipH="1" flipV="1">
            <a:off x="5982501" y="4040358"/>
            <a:ext cx="416266" cy="12065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075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2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Looking at the 74HC595 Shift register pin-out diagram </a:t>
            </a:r>
            <a:endParaRPr/>
          </a:p>
        </p:txBody>
      </p:sp>
      <p:sp>
        <p:nvSpPr>
          <p:cNvPr id="867" name="Google Shape;867;p32"/>
          <p:cNvSpPr txBox="1">
            <a:spLocks noGrp="1"/>
          </p:cNvSpPr>
          <p:nvPr>
            <p:ph type="body" idx="1"/>
          </p:nvPr>
        </p:nvSpPr>
        <p:spPr>
          <a:xfrm>
            <a:off x="4631225" y="1187400"/>
            <a:ext cx="3852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28453" algn="l" rtl="0">
              <a:spcBef>
                <a:spcPts val="0"/>
              </a:spcBef>
              <a:spcAft>
                <a:spcPts val="0"/>
              </a:spcAft>
              <a:buSzPct val="113333"/>
              <a:buChar char="●"/>
            </a:pPr>
            <a:r>
              <a:rPr lang="en" dirty="0"/>
              <a:t>Pins Q</a:t>
            </a:r>
            <a:r>
              <a:rPr lang="en" baseline="-25000" dirty="0"/>
              <a:t>A</a:t>
            </a:r>
            <a:r>
              <a:rPr lang="en" dirty="0"/>
              <a:t> to Q</a:t>
            </a:r>
            <a:r>
              <a:rPr lang="en" baseline="-25000" dirty="0"/>
              <a:t>H</a:t>
            </a:r>
            <a:endParaRPr dirty="0"/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The eight parallel outputs of the shift register</a:t>
            </a:r>
            <a:endParaRPr dirty="0"/>
          </a:p>
          <a:p>
            <a:pPr marL="457200" lvl="0" indent="-328453" algn="l" rtl="0">
              <a:spcBef>
                <a:spcPts val="0"/>
              </a:spcBef>
              <a:spcAft>
                <a:spcPts val="0"/>
              </a:spcAft>
              <a:buSzPct val="113333"/>
              <a:buChar char="●"/>
            </a:pPr>
            <a:r>
              <a:rPr lang="en" dirty="0"/>
              <a:t>VCC</a:t>
            </a:r>
            <a:endParaRPr dirty="0"/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Connect to 5 V</a:t>
            </a:r>
            <a:endParaRPr dirty="0"/>
          </a:p>
          <a:p>
            <a:pPr marL="457200" lvl="0" indent="-328453" algn="l" rtl="0">
              <a:spcBef>
                <a:spcPts val="0"/>
              </a:spcBef>
              <a:spcAft>
                <a:spcPts val="0"/>
              </a:spcAft>
              <a:buSzPct val="113333"/>
              <a:buChar char="●"/>
            </a:pPr>
            <a:r>
              <a:rPr lang="en" dirty="0"/>
              <a:t>GND</a:t>
            </a:r>
            <a:endParaRPr dirty="0"/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Shared ground with the arduino</a:t>
            </a:r>
            <a:endParaRPr dirty="0"/>
          </a:p>
          <a:p>
            <a:pPr marL="457200" lvl="0" indent="-328453" algn="l" rtl="0">
              <a:spcBef>
                <a:spcPts val="0"/>
              </a:spcBef>
              <a:spcAft>
                <a:spcPts val="0"/>
              </a:spcAft>
              <a:buSzPct val="113333"/>
              <a:buChar char="●"/>
            </a:pPr>
            <a:r>
              <a:rPr lang="en" dirty="0"/>
              <a:t>SER</a:t>
            </a:r>
            <a:endParaRPr dirty="0"/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Where we will feed 8 sequential bits to set the value of the parallel out puts</a:t>
            </a:r>
            <a:endParaRPr dirty="0"/>
          </a:p>
          <a:p>
            <a:pPr marL="457200" lvl="0" indent="-328453" algn="l" rtl="0">
              <a:spcBef>
                <a:spcPts val="0"/>
              </a:spcBef>
              <a:spcAft>
                <a:spcPts val="0"/>
              </a:spcAft>
              <a:buSzPct val="113333"/>
              <a:buChar char="●"/>
            </a:pPr>
            <a:r>
              <a:rPr lang="en" dirty="0"/>
              <a:t>SRCLK</a:t>
            </a:r>
            <a:endParaRPr dirty="0"/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Clock pin</a:t>
            </a:r>
            <a:endParaRPr dirty="0"/>
          </a:p>
          <a:p>
            <a:pPr marL="1371600" lvl="2" indent="-304958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dirty="0"/>
              <a:t>Every time this is high the value shifts by 1 bit</a:t>
            </a:r>
            <a:endParaRPr dirty="0"/>
          </a:p>
          <a:p>
            <a:pPr marL="1371600" lvl="2" indent="-304958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dirty="0"/>
              <a:t>8 pulses will pull all the data we are sending</a:t>
            </a:r>
            <a:endParaRPr dirty="0"/>
          </a:p>
          <a:p>
            <a:pPr marL="457200" lvl="0" indent="-328453" algn="l" rtl="0">
              <a:spcBef>
                <a:spcPts val="0"/>
              </a:spcBef>
              <a:spcAft>
                <a:spcPts val="0"/>
              </a:spcAft>
              <a:buSzPct val="113333"/>
              <a:buChar char="●"/>
            </a:pPr>
            <a:r>
              <a:rPr lang="en" dirty="0"/>
              <a:t>RCLK</a:t>
            </a:r>
            <a:endParaRPr dirty="0"/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Latch pin (register clock pin)</a:t>
            </a:r>
            <a:endParaRPr dirty="0"/>
          </a:p>
          <a:p>
            <a:pPr marL="1371600" lvl="2" indent="-304958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dirty="0"/>
              <a:t>Allows to sequentially shift data</a:t>
            </a:r>
            <a:endParaRPr dirty="0"/>
          </a:p>
        </p:txBody>
      </p:sp>
      <p:pic>
        <p:nvPicPr>
          <p:cNvPr id="868" name="Google Shape;868;p32"/>
          <p:cNvPicPr preferRelativeResize="0"/>
          <p:nvPr/>
        </p:nvPicPr>
        <p:blipFill rotWithShape="1">
          <a:blip r:embed="rId3">
            <a:alphaModFix/>
          </a:blip>
          <a:srcRect t="10329"/>
          <a:stretch/>
        </p:blipFill>
        <p:spPr>
          <a:xfrm>
            <a:off x="1083775" y="1187400"/>
            <a:ext cx="3425564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33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pic>
        <p:nvPicPr>
          <p:cNvPr id="874" name="Google Shape;87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8089" y="65809"/>
            <a:ext cx="4185911" cy="501188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814346-C490-47F7-89F9-AD0866466072}"/>
              </a:ext>
            </a:extLst>
          </p:cNvPr>
          <p:cNvSpPr txBox="1"/>
          <p:nvPr/>
        </p:nvSpPr>
        <p:spPr>
          <a:xfrm>
            <a:off x="665018" y="1600200"/>
            <a:ext cx="22637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Send in a serial 10101010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34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Let's look at the new Arduino code</a:t>
            </a:r>
            <a:endParaRPr dirty="0"/>
          </a:p>
        </p:txBody>
      </p:sp>
      <p:sp>
        <p:nvSpPr>
          <p:cNvPr id="880" name="Google Shape;880;p34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Conveniently, Arduino has a built in shift function</a:t>
            </a:r>
            <a:r>
              <a:rPr lang="en-US" dirty="0"/>
              <a:t> “ </a:t>
            </a:r>
            <a:r>
              <a:rPr lang="en-US" dirty="0" err="1"/>
              <a:t>shiftOut</a:t>
            </a:r>
            <a:r>
              <a:rPr lang="en-US" dirty="0"/>
              <a:t>()”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accepts 4 parameters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Data pin number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Clock pin number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Bit order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The value to shift out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If for example you want to shift out the alternating pattern shown previously you would write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rgbClr val="FFC000"/>
                </a:solidFill>
              </a:rPr>
              <a:t>shiftOut</a:t>
            </a:r>
            <a:r>
              <a:rPr lang="en" dirty="0">
                <a:solidFill>
                  <a:srgbClr val="FFC000"/>
                </a:solidFill>
              </a:rPr>
              <a:t>(DATA, CLOCK,MSBFIRST, B10101010);</a:t>
            </a:r>
            <a:endParaRPr dirty="0">
              <a:solidFill>
                <a:srgbClr val="FFC000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Data and clock are set to the pin number for those lines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MSBFIRST indicates the most significant bit (leftmost) is sent first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B in the last parameter tells the Arduino IDE to interpret as binary rather than a decimal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48EAD-9A14-57D5-BA66-547F685F0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6819C-405C-FE58-7ED9-E9CAFA4BD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6884" y="117048"/>
            <a:ext cx="5601656" cy="616800"/>
          </a:xfrm>
        </p:spPr>
        <p:txBody>
          <a:bodyPr/>
          <a:lstStyle/>
          <a:p>
            <a:r>
              <a:rPr lang="en-US" dirty="0"/>
              <a:t>Breadboard Layout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8F40A9E-D2A0-02B2-3C49-F0D68D16CD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957" y="1751869"/>
            <a:ext cx="2663727" cy="419700"/>
          </a:xfrm>
        </p:spPr>
        <p:txBody>
          <a:bodyPr/>
          <a:lstStyle/>
          <a:p>
            <a:r>
              <a:rPr lang="en-US" dirty="0"/>
              <a:t>Your finished Breadboard should look like this one.</a:t>
            </a:r>
          </a:p>
          <a:p>
            <a:endParaRPr lang="en-US" dirty="0"/>
          </a:p>
          <a:p>
            <a:r>
              <a:rPr lang="en-US" dirty="0"/>
              <a:t>The diagram is on the next slide for a better view.</a:t>
            </a:r>
          </a:p>
        </p:txBody>
      </p:sp>
      <p:pic>
        <p:nvPicPr>
          <p:cNvPr id="8" name="Picture 7" descr="A circuit board with wires connected to it&#10;&#10;AI-generated content may be incorrect.">
            <a:extLst>
              <a:ext uri="{FF2B5EF4-FFF2-40B4-BE49-F238E27FC236}">
                <a16:creationId xmlns:a16="http://schemas.microsoft.com/office/drawing/2014/main" id="{35D72889-75DD-4192-45E1-CC728F1B52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100" r="2926" b="25120"/>
          <a:stretch/>
        </p:blipFill>
        <p:spPr>
          <a:xfrm rot="16200000">
            <a:off x="2516860" y="1431412"/>
            <a:ext cx="4400022" cy="300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841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5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wire it up</a:t>
            </a:r>
            <a:endParaRPr dirty="0"/>
          </a:p>
        </p:txBody>
      </p:sp>
      <p:sp>
        <p:nvSpPr>
          <p:cNvPr id="886" name="Google Shape;886;p35"/>
          <p:cNvSpPr txBox="1">
            <a:spLocks noGrp="1"/>
          </p:cNvSpPr>
          <p:nvPr>
            <p:ph type="body" idx="1"/>
          </p:nvPr>
        </p:nvSpPr>
        <p:spPr>
          <a:xfrm>
            <a:off x="580571" y="1238200"/>
            <a:ext cx="3852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Data is pin 8 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Latch is pin 9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Clock is pin 10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Flat side of LED is the negative cathode. Cathode is on the left.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Pin 1 of the shift register is in column 1 row E of the breadboard.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Be Exact with placement.</a:t>
            </a:r>
            <a:endParaRPr dirty="0"/>
          </a:p>
        </p:txBody>
      </p:sp>
      <p:pic>
        <p:nvPicPr>
          <p:cNvPr id="9" name="Picture 8" descr="A circuit board with wires and wires&#10;&#10;AI-generated content may be incorrect.">
            <a:extLst>
              <a:ext uri="{FF2B5EF4-FFF2-40B4-BE49-F238E27FC236}">
                <a16:creationId xmlns:a16="http://schemas.microsoft.com/office/drawing/2014/main" id="{3B0AE5E5-8178-AC01-71CA-DDFE3BC3B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217" y="0"/>
            <a:ext cx="401856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36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Upload alternate.ino</a:t>
            </a:r>
            <a:endParaRPr dirty="0"/>
          </a:p>
        </p:txBody>
      </p:sp>
      <p:sp>
        <p:nvSpPr>
          <p:cNvPr id="893" name="Google Shape;893;p36"/>
          <p:cNvSpPr txBox="1">
            <a:spLocks noGrp="1"/>
          </p:cNvSpPr>
          <p:nvPr>
            <p:ph type="body" idx="1"/>
          </p:nvPr>
        </p:nvSpPr>
        <p:spPr>
          <a:xfrm>
            <a:off x="355300" y="1187400"/>
            <a:ext cx="4086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Because the shift register will latch the values, you only need to send them one time in the setup section of the code.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This program follows the flow chart shown earlier</a:t>
            </a:r>
            <a:endParaRPr dirty="0"/>
          </a:p>
          <a:p>
            <a:pPr marL="457200" lvl="0" indent="-336550" algn="l" rtl="0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Latch pin is set low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8 bits of data shifted in (using </a:t>
            </a:r>
            <a:r>
              <a:rPr lang="en" i="1" dirty="0"/>
              <a:t>shiftOut()</a:t>
            </a:r>
            <a:r>
              <a:rPr lang="en" dirty="0"/>
              <a:t>)</a:t>
            </a:r>
            <a:endParaRPr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/>
              <a:t>Latch pin is set high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dirty="0">
                <a:solidFill>
                  <a:srgbClr val="FFC000"/>
                </a:solidFill>
              </a:rPr>
              <a:t>Change MSBFIRST to LSBFIRST in line 23 and upload again – what happens?</a:t>
            </a:r>
            <a:endParaRPr dirty="0">
              <a:solidFill>
                <a:srgbClr val="FFC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0A9730-1267-406B-C213-7D242F676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874" y="1045486"/>
            <a:ext cx="4742944" cy="29106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lectronic Circuit Style CV by Slidesgo">
  <a:themeElements>
    <a:clrScheme name="Simple Light">
      <a:dk1>
        <a:srgbClr val="FFFFFF"/>
      </a:dk1>
      <a:lt1>
        <a:srgbClr val="040E41"/>
      </a:lt1>
      <a:dk2>
        <a:srgbClr val="EFEFEF"/>
      </a:dk2>
      <a:lt2>
        <a:srgbClr val="303B72"/>
      </a:lt2>
      <a:accent1>
        <a:srgbClr val="F5DE34"/>
      </a:accent1>
      <a:accent2>
        <a:srgbClr val="0152B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2700">
          <a:solidFill>
            <a:srgbClr val="FF00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6FBA346412254ABD495A3D02137635" ma:contentTypeVersion="10" ma:contentTypeDescription="Create a new document." ma:contentTypeScope="" ma:versionID="15cfca688345c699a4fb691aefe7e420">
  <xsd:schema xmlns:xsd="http://www.w3.org/2001/XMLSchema" xmlns:xs="http://www.w3.org/2001/XMLSchema" xmlns:p="http://schemas.microsoft.com/office/2006/metadata/properties" xmlns:ns2="4187ec63-6cff-4486-abd9-1357d75c1c00" targetNamespace="http://schemas.microsoft.com/office/2006/metadata/properties" ma:root="true" ma:fieldsID="a6d7f068502babee8fb6afd5146615ed" ns2:_="">
    <xsd:import namespace="4187ec63-6cff-4486-abd9-1357d75c1c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87ec63-6cff-4486-abd9-1357d75c1c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2CFA83-A52D-465F-B85A-F1E9C891BB7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9B09D0-0612-43CA-957F-93C6B556EF6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DF5F039-C495-4862-837D-64A08D1D028D}">
  <ds:schemaRefs>
    <ds:schemaRef ds:uri="4187ec63-6cff-4486-abd9-1357d75c1c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3223</TotalTime>
  <Words>914</Words>
  <Application>Microsoft Office PowerPoint</Application>
  <PresentationFormat>On-screen Show (16:9)</PresentationFormat>
  <Paragraphs>125</Paragraphs>
  <Slides>20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Lato</vt:lpstr>
      <vt:lpstr>Source Sans Pro</vt:lpstr>
      <vt:lpstr>Montserrat</vt:lpstr>
      <vt:lpstr>Raleway</vt:lpstr>
      <vt:lpstr>Josefin Slab Thin</vt:lpstr>
      <vt:lpstr>Bebas Neue</vt:lpstr>
      <vt:lpstr>Electronic Circuit Style CV by Slidesgo</vt:lpstr>
      <vt:lpstr>Arduino Workshop #5</vt:lpstr>
      <vt:lpstr>PowerPoint and Code</vt:lpstr>
      <vt:lpstr>Parts</vt:lpstr>
      <vt:lpstr>Looking at the 74HC595 Shift register pin-out diagram </vt:lpstr>
      <vt:lpstr>How it works</vt:lpstr>
      <vt:lpstr>Let's look at the new Arduino code</vt:lpstr>
      <vt:lpstr>Breadboard Layout</vt:lpstr>
      <vt:lpstr>Lets wire it up</vt:lpstr>
      <vt:lpstr>Upload alternate.ino</vt:lpstr>
      <vt:lpstr>Animation using shift register</vt:lpstr>
      <vt:lpstr>Upload lightrider.ino</vt:lpstr>
      <vt:lpstr>LED bar graph</vt:lpstr>
      <vt:lpstr>Use our knowledge</vt:lpstr>
      <vt:lpstr>Wire it up</vt:lpstr>
      <vt:lpstr>What we want as the result</vt:lpstr>
      <vt:lpstr>Download bargraph.ino</vt:lpstr>
      <vt:lpstr>HC-SR04 Ultrasonic Sensor</vt:lpstr>
      <vt:lpstr>Wire it up</vt:lpstr>
      <vt:lpstr>Clean up</vt:lpstr>
      <vt:lpstr>Stay tuned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Workshop #7</dc:title>
  <dc:creator>Kelley, Todd W</dc:creator>
  <cp:lastModifiedBy>Kelley, Todd W</cp:lastModifiedBy>
  <cp:revision>30</cp:revision>
  <dcterms:modified xsi:type="dcterms:W3CDTF">2025-07-18T17:52:53Z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0x0101002D6FBA346412254ABD495A3D02137635</vt:lpwstr>
  </property>
</Properties>
</file>